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 id="257" r:id="rId3"/>
    <p:sldId id="261" r:id="rId4"/>
    <p:sldId id="265" r:id="rId5"/>
    <p:sldId id="264" r:id="rId6"/>
    <p:sldId id="266" r:id="rId7"/>
    <p:sldId id="260" r:id="rId8"/>
    <p:sldId id="263"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fp9EbLVvH/pBZj0vQXneg==" hashData="zXYlFAqjndQEIk81hta2aALi825nGnqgcFswItt34FGQsSjMFW/5UgKFPDd31kbilRJCtLHg/nEpj9VfBkbhBw=="/>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62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56E1A7-8D43-4907-AF32-26C0067D283E}"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IN"/>
        </a:p>
      </dgm:t>
    </dgm:pt>
    <dgm:pt modelId="{09D82286-FE48-4A3D-B651-7FBB51FA2DB3}">
      <dgm:prSet phldrT="[Text]"/>
      <dgm:spPr/>
      <dgm:t>
        <a:bodyPr/>
        <a:lstStyle/>
        <a:p>
          <a:r>
            <a:rPr lang="en-US" b="1" dirty="0"/>
            <a:t>Automated Purchase GSTR2A/GSTR2B </a:t>
          </a:r>
        </a:p>
        <a:p>
          <a:r>
            <a:rPr lang="en-US" b="1" dirty="0"/>
            <a:t>Reconciliation Tool</a:t>
          </a:r>
          <a:endParaRPr lang="en-IN" b="1" dirty="0"/>
        </a:p>
      </dgm:t>
    </dgm:pt>
    <dgm:pt modelId="{90E424BE-9117-48BC-B250-BAB82810EB7C}" type="parTrans" cxnId="{AFC04AA3-0D17-4C89-A039-D9CD1FFB7E1A}">
      <dgm:prSet/>
      <dgm:spPr/>
      <dgm:t>
        <a:bodyPr/>
        <a:lstStyle/>
        <a:p>
          <a:endParaRPr lang="en-IN"/>
        </a:p>
      </dgm:t>
    </dgm:pt>
    <dgm:pt modelId="{59960858-F016-4A88-911B-FEE087CF20BE}" type="sibTrans" cxnId="{AFC04AA3-0D17-4C89-A039-D9CD1FFB7E1A}">
      <dgm:prSet/>
      <dgm:spPr/>
      <dgm:t>
        <a:bodyPr/>
        <a:lstStyle/>
        <a:p>
          <a:endParaRPr lang="en-IN"/>
        </a:p>
      </dgm:t>
    </dgm:pt>
    <dgm:pt modelId="{EE387D13-CE41-4AFC-B343-BB1184C83DBA}">
      <dgm:prSet phldrT="[Text]"/>
      <dgm:spPr/>
      <dgm:t>
        <a:bodyPr/>
        <a:lstStyle/>
        <a:p>
          <a:r>
            <a:rPr lang="en-US" b="1" dirty="0"/>
            <a:t>Help</a:t>
          </a:r>
        </a:p>
      </dgm:t>
    </dgm:pt>
    <dgm:pt modelId="{5721BFDF-DD84-459F-BAF9-C0EDB6F53704}" type="parTrans" cxnId="{9F32CB7E-6847-495D-B4B8-A722616F96E0}">
      <dgm:prSet/>
      <dgm:spPr/>
      <dgm:t>
        <a:bodyPr/>
        <a:lstStyle/>
        <a:p>
          <a:endParaRPr lang="en-IN"/>
        </a:p>
      </dgm:t>
    </dgm:pt>
    <dgm:pt modelId="{34EBA091-E4C8-4951-862F-4805DD7F00B9}" type="sibTrans" cxnId="{9F32CB7E-6847-495D-B4B8-A722616F96E0}">
      <dgm:prSet/>
      <dgm:spPr/>
      <dgm:t>
        <a:bodyPr/>
        <a:lstStyle/>
        <a:p>
          <a:endParaRPr lang="en-IN"/>
        </a:p>
      </dgm:t>
    </dgm:pt>
    <dgm:pt modelId="{848A2941-C4AA-47C1-9158-60B671FEA411}">
      <dgm:prSet phldrT="[Text]"/>
      <dgm:spPr/>
      <dgm:t>
        <a:bodyPr/>
        <a:lstStyle/>
        <a:p>
          <a:pPr algn="ctr"/>
          <a:r>
            <a:rPr lang="en-US" b="1" dirty="0"/>
            <a:t>Master</a:t>
          </a:r>
        </a:p>
      </dgm:t>
    </dgm:pt>
    <dgm:pt modelId="{AB23F674-DF6B-49B7-AB6F-29B4786CDDA1}" type="parTrans" cxnId="{50A7C265-F152-437F-97C6-C185927E93B5}">
      <dgm:prSet/>
      <dgm:spPr/>
      <dgm:t>
        <a:bodyPr/>
        <a:lstStyle/>
        <a:p>
          <a:endParaRPr lang="en-IN"/>
        </a:p>
      </dgm:t>
    </dgm:pt>
    <dgm:pt modelId="{B4D06438-A12C-4C2E-9C04-BC92FFB0C6CD}" type="sibTrans" cxnId="{50A7C265-F152-437F-97C6-C185927E93B5}">
      <dgm:prSet/>
      <dgm:spPr/>
      <dgm:t>
        <a:bodyPr/>
        <a:lstStyle/>
        <a:p>
          <a:endParaRPr lang="en-IN"/>
        </a:p>
      </dgm:t>
    </dgm:pt>
    <dgm:pt modelId="{962440E9-13F1-4833-A5EA-52B5E8202C00}">
      <dgm:prSet phldrT="[Text]"/>
      <dgm:spPr/>
      <dgm:t>
        <a:bodyPr/>
        <a:lstStyle/>
        <a:p>
          <a:r>
            <a:rPr lang="en-US" b="1" dirty="0"/>
            <a:t>RawData_GSTR2A2B</a:t>
          </a:r>
          <a:endParaRPr lang="en-IN" b="1" dirty="0"/>
        </a:p>
      </dgm:t>
    </dgm:pt>
    <dgm:pt modelId="{C37D7669-642A-4579-8CF5-C7751F145D18}" type="parTrans" cxnId="{B90888A5-AE50-4CA2-9DB0-F2134FE1248D}">
      <dgm:prSet/>
      <dgm:spPr/>
      <dgm:t>
        <a:bodyPr/>
        <a:lstStyle/>
        <a:p>
          <a:endParaRPr lang="en-IN"/>
        </a:p>
      </dgm:t>
    </dgm:pt>
    <dgm:pt modelId="{93885F3E-33D8-4EE8-AC1B-3E198FAFBBA8}" type="sibTrans" cxnId="{B90888A5-AE50-4CA2-9DB0-F2134FE1248D}">
      <dgm:prSet/>
      <dgm:spPr/>
      <dgm:t>
        <a:bodyPr/>
        <a:lstStyle/>
        <a:p>
          <a:endParaRPr lang="en-IN"/>
        </a:p>
      </dgm:t>
    </dgm:pt>
    <dgm:pt modelId="{C516C86D-86C1-4339-A2DC-519A65918109}">
      <dgm:prSet phldrT="[Text]"/>
      <dgm:spPr/>
      <dgm:t>
        <a:bodyPr/>
        <a:lstStyle/>
        <a:p>
          <a:r>
            <a:rPr lang="en-US" b="1" dirty="0"/>
            <a:t>Master_GSTR2A2B_New Format	</a:t>
          </a:r>
          <a:endParaRPr lang="en-IN" b="1" dirty="0"/>
        </a:p>
      </dgm:t>
    </dgm:pt>
    <dgm:pt modelId="{27A571F6-2A75-43CE-9E81-B9BC31B9E0B0}" type="parTrans" cxnId="{3E0333A9-ED18-4066-BAC9-CE93D252B34E}">
      <dgm:prSet/>
      <dgm:spPr/>
      <dgm:t>
        <a:bodyPr/>
        <a:lstStyle/>
        <a:p>
          <a:endParaRPr lang="en-IN"/>
        </a:p>
      </dgm:t>
    </dgm:pt>
    <dgm:pt modelId="{56A90659-B426-49D6-8417-C48866F23152}" type="sibTrans" cxnId="{3E0333A9-ED18-4066-BAC9-CE93D252B34E}">
      <dgm:prSet/>
      <dgm:spPr/>
      <dgm:t>
        <a:bodyPr/>
        <a:lstStyle/>
        <a:p>
          <a:endParaRPr lang="en-IN"/>
        </a:p>
      </dgm:t>
    </dgm:pt>
    <dgm:pt modelId="{08957AB4-37A7-485B-8E05-C6C62C3C6333}">
      <dgm:prSet phldrT="[Text]"/>
      <dgm:spPr/>
      <dgm:t>
        <a:bodyPr/>
        <a:lstStyle/>
        <a:p>
          <a:r>
            <a:rPr lang="en-US" b="1" dirty="0" err="1"/>
            <a:t>RawData_Books</a:t>
          </a:r>
          <a:endParaRPr lang="en-IN" b="1" dirty="0"/>
        </a:p>
      </dgm:t>
    </dgm:pt>
    <dgm:pt modelId="{D2F11080-76DC-4581-8D94-8920AB2C29BB}" type="parTrans" cxnId="{BB020237-5EE1-4587-8D51-54254A43BB79}">
      <dgm:prSet/>
      <dgm:spPr/>
      <dgm:t>
        <a:bodyPr/>
        <a:lstStyle/>
        <a:p>
          <a:endParaRPr lang="en-IN"/>
        </a:p>
      </dgm:t>
    </dgm:pt>
    <dgm:pt modelId="{1EFA8C60-CD94-4B87-BE50-26BA2D8896BE}" type="sibTrans" cxnId="{BB020237-5EE1-4587-8D51-54254A43BB79}">
      <dgm:prSet/>
      <dgm:spPr/>
      <dgm:t>
        <a:bodyPr/>
        <a:lstStyle/>
        <a:p>
          <a:endParaRPr lang="en-IN"/>
        </a:p>
      </dgm:t>
    </dgm:pt>
    <dgm:pt modelId="{10BAAAE3-7F0C-49A0-9734-EFB069EABC66}" type="pres">
      <dgm:prSet presAssocID="{E356E1A7-8D43-4907-AF32-26C0067D283E}" presName="hierChild1" presStyleCnt="0">
        <dgm:presLayoutVars>
          <dgm:orgChart val="1"/>
          <dgm:chPref val="1"/>
          <dgm:dir/>
          <dgm:animOne val="branch"/>
          <dgm:animLvl val="lvl"/>
          <dgm:resizeHandles/>
        </dgm:presLayoutVars>
      </dgm:prSet>
      <dgm:spPr/>
    </dgm:pt>
    <dgm:pt modelId="{7A07AFB9-8D89-4E0E-836B-471A4DC1AC79}" type="pres">
      <dgm:prSet presAssocID="{09D82286-FE48-4A3D-B651-7FBB51FA2DB3}" presName="hierRoot1" presStyleCnt="0">
        <dgm:presLayoutVars>
          <dgm:hierBranch val="init"/>
        </dgm:presLayoutVars>
      </dgm:prSet>
      <dgm:spPr/>
    </dgm:pt>
    <dgm:pt modelId="{B9BDB897-A5A4-4B0C-A7A4-191953F94D23}" type="pres">
      <dgm:prSet presAssocID="{09D82286-FE48-4A3D-B651-7FBB51FA2DB3}" presName="rootComposite1" presStyleCnt="0"/>
      <dgm:spPr/>
    </dgm:pt>
    <dgm:pt modelId="{A0BC9657-A067-43ED-9927-F8EB3D6BE4B7}" type="pres">
      <dgm:prSet presAssocID="{09D82286-FE48-4A3D-B651-7FBB51FA2DB3}" presName="rootText1" presStyleLbl="node0" presStyleIdx="0" presStyleCnt="1" custScaleX="250077" custLinFactNeighborX="3443" custLinFactNeighborY="-55582">
        <dgm:presLayoutVars>
          <dgm:chPref val="3"/>
        </dgm:presLayoutVars>
      </dgm:prSet>
      <dgm:spPr/>
    </dgm:pt>
    <dgm:pt modelId="{2D408CE7-6C68-4967-80A2-75300CA5C074}" type="pres">
      <dgm:prSet presAssocID="{09D82286-FE48-4A3D-B651-7FBB51FA2DB3}" presName="rootConnector1" presStyleLbl="node1" presStyleIdx="0" presStyleCnt="0"/>
      <dgm:spPr/>
    </dgm:pt>
    <dgm:pt modelId="{E78808A1-B1EA-4C66-8478-F6EC352D8DA0}" type="pres">
      <dgm:prSet presAssocID="{09D82286-FE48-4A3D-B651-7FBB51FA2DB3}" presName="hierChild2" presStyleCnt="0"/>
      <dgm:spPr/>
    </dgm:pt>
    <dgm:pt modelId="{9F4E8055-818E-4A4C-B5F9-FE22FA6D24BC}" type="pres">
      <dgm:prSet presAssocID="{5721BFDF-DD84-459F-BAF9-C0EDB6F53704}" presName="Name37" presStyleLbl="parChTrans1D2" presStyleIdx="0" presStyleCnt="5"/>
      <dgm:spPr/>
    </dgm:pt>
    <dgm:pt modelId="{48E54993-2DA0-4632-ABD8-2E9698AF3B07}" type="pres">
      <dgm:prSet presAssocID="{EE387D13-CE41-4AFC-B343-BB1184C83DBA}" presName="hierRoot2" presStyleCnt="0">
        <dgm:presLayoutVars>
          <dgm:hierBranch val="init"/>
        </dgm:presLayoutVars>
      </dgm:prSet>
      <dgm:spPr/>
    </dgm:pt>
    <dgm:pt modelId="{E5715B6E-7CB7-4E81-8CB4-13C585F21AB9}" type="pres">
      <dgm:prSet presAssocID="{EE387D13-CE41-4AFC-B343-BB1184C83DBA}" presName="rootComposite" presStyleCnt="0"/>
      <dgm:spPr/>
    </dgm:pt>
    <dgm:pt modelId="{6506E203-D3FB-453C-8065-66279DA6338D}" type="pres">
      <dgm:prSet presAssocID="{EE387D13-CE41-4AFC-B343-BB1184C83DBA}" presName="rootText" presStyleLbl="node2" presStyleIdx="0" presStyleCnt="5" custLinFactNeighborX="896" custLinFactNeighborY="-29705">
        <dgm:presLayoutVars>
          <dgm:chPref val="3"/>
        </dgm:presLayoutVars>
      </dgm:prSet>
      <dgm:spPr/>
    </dgm:pt>
    <dgm:pt modelId="{86E917FD-CCA5-4321-943D-BDDDAC8090B9}" type="pres">
      <dgm:prSet presAssocID="{EE387D13-CE41-4AFC-B343-BB1184C83DBA}" presName="rootConnector" presStyleLbl="node2" presStyleIdx="0" presStyleCnt="5"/>
      <dgm:spPr/>
    </dgm:pt>
    <dgm:pt modelId="{360F0043-0281-45E8-87A3-997C4D3C850B}" type="pres">
      <dgm:prSet presAssocID="{EE387D13-CE41-4AFC-B343-BB1184C83DBA}" presName="hierChild4" presStyleCnt="0"/>
      <dgm:spPr/>
    </dgm:pt>
    <dgm:pt modelId="{EFB81A9D-1ECB-4624-A2B5-B0BF0DF3E01B}" type="pres">
      <dgm:prSet presAssocID="{EE387D13-CE41-4AFC-B343-BB1184C83DBA}" presName="hierChild5" presStyleCnt="0"/>
      <dgm:spPr/>
    </dgm:pt>
    <dgm:pt modelId="{671DEBC8-C332-456D-BFE0-47355587F09A}" type="pres">
      <dgm:prSet presAssocID="{AB23F674-DF6B-49B7-AB6F-29B4786CDDA1}" presName="Name37" presStyleLbl="parChTrans1D2" presStyleIdx="1" presStyleCnt="5"/>
      <dgm:spPr/>
    </dgm:pt>
    <dgm:pt modelId="{EF2596A1-2CF4-4D0F-A882-B8D676CB6363}" type="pres">
      <dgm:prSet presAssocID="{848A2941-C4AA-47C1-9158-60B671FEA411}" presName="hierRoot2" presStyleCnt="0">
        <dgm:presLayoutVars>
          <dgm:hierBranch val="init"/>
        </dgm:presLayoutVars>
      </dgm:prSet>
      <dgm:spPr/>
    </dgm:pt>
    <dgm:pt modelId="{2E581AB8-6236-4025-875C-A2B0F659658F}" type="pres">
      <dgm:prSet presAssocID="{848A2941-C4AA-47C1-9158-60B671FEA411}" presName="rootComposite" presStyleCnt="0"/>
      <dgm:spPr/>
    </dgm:pt>
    <dgm:pt modelId="{D0A6A545-624E-41A0-AEBA-7CD9216C04B0}" type="pres">
      <dgm:prSet presAssocID="{848A2941-C4AA-47C1-9158-60B671FEA411}" presName="rootText" presStyleLbl="node2" presStyleIdx="1" presStyleCnt="5" custLinFactNeighborX="3443" custLinFactNeighborY="-30710">
        <dgm:presLayoutVars>
          <dgm:chPref val="3"/>
        </dgm:presLayoutVars>
      </dgm:prSet>
      <dgm:spPr/>
    </dgm:pt>
    <dgm:pt modelId="{DE8A868E-D8D7-4B6C-AB0D-CEC19F865EA7}" type="pres">
      <dgm:prSet presAssocID="{848A2941-C4AA-47C1-9158-60B671FEA411}" presName="rootConnector" presStyleLbl="node2" presStyleIdx="1" presStyleCnt="5"/>
      <dgm:spPr/>
    </dgm:pt>
    <dgm:pt modelId="{86546392-10E4-4564-B5BD-CA239AA1E0F7}" type="pres">
      <dgm:prSet presAssocID="{848A2941-C4AA-47C1-9158-60B671FEA411}" presName="hierChild4" presStyleCnt="0"/>
      <dgm:spPr/>
    </dgm:pt>
    <dgm:pt modelId="{98A83777-1556-4970-A5F3-373658D60336}" type="pres">
      <dgm:prSet presAssocID="{848A2941-C4AA-47C1-9158-60B671FEA411}" presName="hierChild5" presStyleCnt="0"/>
      <dgm:spPr/>
    </dgm:pt>
    <dgm:pt modelId="{61AADA51-615F-4234-8A63-4136FC19DBD9}" type="pres">
      <dgm:prSet presAssocID="{27A571F6-2A75-43CE-9E81-B9BC31B9E0B0}" presName="Name37" presStyleLbl="parChTrans1D2" presStyleIdx="2" presStyleCnt="5"/>
      <dgm:spPr/>
    </dgm:pt>
    <dgm:pt modelId="{31FFE22B-B875-4C60-A287-0B9ABE6B4092}" type="pres">
      <dgm:prSet presAssocID="{C516C86D-86C1-4339-A2DC-519A65918109}" presName="hierRoot2" presStyleCnt="0">
        <dgm:presLayoutVars>
          <dgm:hierBranch val="init"/>
        </dgm:presLayoutVars>
      </dgm:prSet>
      <dgm:spPr/>
    </dgm:pt>
    <dgm:pt modelId="{BDE5A912-F217-4857-A80E-6273124EE567}" type="pres">
      <dgm:prSet presAssocID="{C516C86D-86C1-4339-A2DC-519A65918109}" presName="rootComposite" presStyleCnt="0"/>
      <dgm:spPr/>
    </dgm:pt>
    <dgm:pt modelId="{E6E64847-0CAA-4D39-9CE0-5C02489F5116}" type="pres">
      <dgm:prSet presAssocID="{C516C86D-86C1-4339-A2DC-519A65918109}" presName="rootText" presStyleLbl="node2" presStyleIdx="2" presStyleCnt="5" custLinFactNeighborX="3443" custLinFactNeighborY="-30710">
        <dgm:presLayoutVars>
          <dgm:chPref val="3"/>
        </dgm:presLayoutVars>
      </dgm:prSet>
      <dgm:spPr/>
    </dgm:pt>
    <dgm:pt modelId="{BB278B44-3C3C-4C51-8736-25AB402175B9}" type="pres">
      <dgm:prSet presAssocID="{C516C86D-86C1-4339-A2DC-519A65918109}" presName="rootConnector" presStyleLbl="node2" presStyleIdx="2" presStyleCnt="5"/>
      <dgm:spPr/>
    </dgm:pt>
    <dgm:pt modelId="{B75E66EE-6047-4BD9-9B3C-1D14C22E49F6}" type="pres">
      <dgm:prSet presAssocID="{C516C86D-86C1-4339-A2DC-519A65918109}" presName="hierChild4" presStyleCnt="0"/>
      <dgm:spPr/>
    </dgm:pt>
    <dgm:pt modelId="{3C254FD8-814F-4148-9167-66DF4A3F8727}" type="pres">
      <dgm:prSet presAssocID="{C516C86D-86C1-4339-A2DC-519A65918109}" presName="hierChild5" presStyleCnt="0"/>
      <dgm:spPr/>
    </dgm:pt>
    <dgm:pt modelId="{CEF3D118-A0AC-41CA-8105-9BB97EA6170C}" type="pres">
      <dgm:prSet presAssocID="{C37D7669-642A-4579-8CF5-C7751F145D18}" presName="Name37" presStyleLbl="parChTrans1D2" presStyleIdx="3" presStyleCnt="5"/>
      <dgm:spPr/>
    </dgm:pt>
    <dgm:pt modelId="{7772A323-14A8-4A6A-8DAC-8324D3E9E30A}" type="pres">
      <dgm:prSet presAssocID="{962440E9-13F1-4833-A5EA-52B5E8202C00}" presName="hierRoot2" presStyleCnt="0">
        <dgm:presLayoutVars>
          <dgm:hierBranch val="init"/>
        </dgm:presLayoutVars>
      </dgm:prSet>
      <dgm:spPr/>
    </dgm:pt>
    <dgm:pt modelId="{FC0DED71-EAD2-4F79-AFAF-508F9D4111C5}" type="pres">
      <dgm:prSet presAssocID="{962440E9-13F1-4833-A5EA-52B5E8202C00}" presName="rootComposite" presStyleCnt="0"/>
      <dgm:spPr/>
    </dgm:pt>
    <dgm:pt modelId="{12695ADC-DA52-4AA0-95B0-F33994A5DADC}" type="pres">
      <dgm:prSet presAssocID="{962440E9-13F1-4833-A5EA-52B5E8202C00}" presName="rootText" presStyleLbl="node2" presStyleIdx="3" presStyleCnt="5" custLinFactNeighborX="3443" custLinFactNeighborY="-30710">
        <dgm:presLayoutVars>
          <dgm:chPref val="3"/>
        </dgm:presLayoutVars>
      </dgm:prSet>
      <dgm:spPr/>
    </dgm:pt>
    <dgm:pt modelId="{4E8FF791-1842-4BDA-B2D3-E85D4C57E455}" type="pres">
      <dgm:prSet presAssocID="{962440E9-13F1-4833-A5EA-52B5E8202C00}" presName="rootConnector" presStyleLbl="node2" presStyleIdx="3" presStyleCnt="5"/>
      <dgm:spPr/>
    </dgm:pt>
    <dgm:pt modelId="{404B64DE-AE02-40F7-BCA3-0FF2B07F76B3}" type="pres">
      <dgm:prSet presAssocID="{962440E9-13F1-4833-A5EA-52B5E8202C00}" presName="hierChild4" presStyleCnt="0"/>
      <dgm:spPr/>
    </dgm:pt>
    <dgm:pt modelId="{BB17E533-6310-4FDC-A567-6099D116C614}" type="pres">
      <dgm:prSet presAssocID="{962440E9-13F1-4833-A5EA-52B5E8202C00}" presName="hierChild5" presStyleCnt="0"/>
      <dgm:spPr/>
    </dgm:pt>
    <dgm:pt modelId="{3E89D9FE-7EC2-46E0-B340-0F0015604F76}" type="pres">
      <dgm:prSet presAssocID="{D2F11080-76DC-4581-8D94-8920AB2C29BB}" presName="Name37" presStyleLbl="parChTrans1D2" presStyleIdx="4" presStyleCnt="5"/>
      <dgm:spPr/>
    </dgm:pt>
    <dgm:pt modelId="{4B829B4C-D05A-4FB7-A0BA-8C9A9663B54E}" type="pres">
      <dgm:prSet presAssocID="{08957AB4-37A7-485B-8E05-C6C62C3C6333}" presName="hierRoot2" presStyleCnt="0">
        <dgm:presLayoutVars>
          <dgm:hierBranch val="init"/>
        </dgm:presLayoutVars>
      </dgm:prSet>
      <dgm:spPr/>
    </dgm:pt>
    <dgm:pt modelId="{F3A74F2C-7890-41C8-BDDE-867142C321FC}" type="pres">
      <dgm:prSet presAssocID="{08957AB4-37A7-485B-8E05-C6C62C3C6333}" presName="rootComposite" presStyleCnt="0"/>
      <dgm:spPr/>
    </dgm:pt>
    <dgm:pt modelId="{1E8E0350-FEC6-4839-A431-757BA34E5025}" type="pres">
      <dgm:prSet presAssocID="{08957AB4-37A7-485B-8E05-C6C62C3C6333}" presName="rootText" presStyleLbl="node2" presStyleIdx="4" presStyleCnt="5" custScaleX="121062" custLinFactNeighborX="-2199" custLinFactNeighborY="-30710">
        <dgm:presLayoutVars>
          <dgm:chPref val="3"/>
        </dgm:presLayoutVars>
      </dgm:prSet>
      <dgm:spPr/>
    </dgm:pt>
    <dgm:pt modelId="{354DB0BF-E987-42E5-B91B-6E712742F626}" type="pres">
      <dgm:prSet presAssocID="{08957AB4-37A7-485B-8E05-C6C62C3C6333}" presName="rootConnector" presStyleLbl="node2" presStyleIdx="4" presStyleCnt="5"/>
      <dgm:spPr/>
    </dgm:pt>
    <dgm:pt modelId="{BC827F5D-5C8B-4561-8309-3EDE55FA6160}" type="pres">
      <dgm:prSet presAssocID="{08957AB4-37A7-485B-8E05-C6C62C3C6333}" presName="hierChild4" presStyleCnt="0"/>
      <dgm:spPr/>
    </dgm:pt>
    <dgm:pt modelId="{A75A4023-8FF7-43F5-819D-17746EA2FDF0}" type="pres">
      <dgm:prSet presAssocID="{08957AB4-37A7-485B-8E05-C6C62C3C6333}" presName="hierChild5" presStyleCnt="0"/>
      <dgm:spPr/>
    </dgm:pt>
    <dgm:pt modelId="{939F9C40-2BAE-449A-973A-8E6C2BE7AFC5}" type="pres">
      <dgm:prSet presAssocID="{09D82286-FE48-4A3D-B651-7FBB51FA2DB3}" presName="hierChild3" presStyleCnt="0"/>
      <dgm:spPr/>
    </dgm:pt>
  </dgm:ptLst>
  <dgm:cxnLst>
    <dgm:cxn modelId="{1F4FDE0D-F36D-470D-BD72-5D2B9A5ED921}" type="presOf" srcId="{EE387D13-CE41-4AFC-B343-BB1184C83DBA}" destId="{86E917FD-CCA5-4321-943D-BDDDAC8090B9}" srcOrd="1" destOrd="0" presId="urn:microsoft.com/office/officeart/2005/8/layout/orgChart1"/>
    <dgm:cxn modelId="{1DFAA316-FA4A-47A5-96AB-1BFEDBB6605A}" type="presOf" srcId="{08957AB4-37A7-485B-8E05-C6C62C3C6333}" destId="{354DB0BF-E987-42E5-B91B-6E712742F626}" srcOrd="1" destOrd="0" presId="urn:microsoft.com/office/officeart/2005/8/layout/orgChart1"/>
    <dgm:cxn modelId="{35764518-99C4-4E53-A3C8-245CBA294854}" type="presOf" srcId="{5721BFDF-DD84-459F-BAF9-C0EDB6F53704}" destId="{9F4E8055-818E-4A4C-B5F9-FE22FA6D24BC}" srcOrd="0" destOrd="0" presId="urn:microsoft.com/office/officeart/2005/8/layout/orgChart1"/>
    <dgm:cxn modelId="{BB020237-5EE1-4587-8D51-54254A43BB79}" srcId="{09D82286-FE48-4A3D-B651-7FBB51FA2DB3}" destId="{08957AB4-37A7-485B-8E05-C6C62C3C6333}" srcOrd="4" destOrd="0" parTransId="{D2F11080-76DC-4581-8D94-8920AB2C29BB}" sibTransId="{1EFA8C60-CD94-4B87-BE50-26BA2D8896BE}"/>
    <dgm:cxn modelId="{50A7C265-F152-437F-97C6-C185927E93B5}" srcId="{09D82286-FE48-4A3D-B651-7FBB51FA2DB3}" destId="{848A2941-C4AA-47C1-9158-60B671FEA411}" srcOrd="1" destOrd="0" parTransId="{AB23F674-DF6B-49B7-AB6F-29B4786CDDA1}" sibTransId="{B4D06438-A12C-4C2E-9C04-BC92FFB0C6CD}"/>
    <dgm:cxn modelId="{B4749346-15EB-4066-9208-CA54285FC148}" type="presOf" srcId="{C37D7669-642A-4579-8CF5-C7751F145D18}" destId="{CEF3D118-A0AC-41CA-8105-9BB97EA6170C}" srcOrd="0" destOrd="0" presId="urn:microsoft.com/office/officeart/2005/8/layout/orgChart1"/>
    <dgm:cxn modelId="{B770706A-69BF-4CEF-82E9-6AC1D7023EC9}" type="presOf" srcId="{E356E1A7-8D43-4907-AF32-26C0067D283E}" destId="{10BAAAE3-7F0C-49A0-9734-EFB069EABC66}" srcOrd="0" destOrd="0" presId="urn:microsoft.com/office/officeart/2005/8/layout/orgChart1"/>
    <dgm:cxn modelId="{9B282D71-578A-4A05-91DF-95773F48AB01}" type="presOf" srcId="{09D82286-FE48-4A3D-B651-7FBB51FA2DB3}" destId="{A0BC9657-A067-43ED-9927-F8EB3D6BE4B7}" srcOrd="0" destOrd="0" presId="urn:microsoft.com/office/officeart/2005/8/layout/orgChart1"/>
    <dgm:cxn modelId="{20394372-FCEB-443A-97BD-21C712F89D80}" type="presOf" srcId="{962440E9-13F1-4833-A5EA-52B5E8202C00}" destId="{4E8FF791-1842-4BDA-B2D3-E85D4C57E455}" srcOrd="1" destOrd="0" presId="urn:microsoft.com/office/officeart/2005/8/layout/orgChart1"/>
    <dgm:cxn modelId="{FC538F72-FA1A-44A4-B188-B8A2319110E9}" type="presOf" srcId="{27A571F6-2A75-43CE-9E81-B9BC31B9E0B0}" destId="{61AADA51-615F-4234-8A63-4136FC19DBD9}" srcOrd="0" destOrd="0" presId="urn:microsoft.com/office/officeart/2005/8/layout/orgChart1"/>
    <dgm:cxn modelId="{9F34E354-B9D3-4244-9E9A-2520D7B57D54}" type="presOf" srcId="{848A2941-C4AA-47C1-9158-60B671FEA411}" destId="{DE8A868E-D8D7-4B6C-AB0D-CEC19F865EA7}" srcOrd="1" destOrd="0" presId="urn:microsoft.com/office/officeart/2005/8/layout/orgChart1"/>
    <dgm:cxn modelId="{9F32CB7E-6847-495D-B4B8-A722616F96E0}" srcId="{09D82286-FE48-4A3D-B651-7FBB51FA2DB3}" destId="{EE387D13-CE41-4AFC-B343-BB1184C83DBA}" srcOrd="0" destOrd="0" parTransId="{5721BFDF-DD84-459F-BAF9-C0EDB6F53704}" sibTransId="{34EBA091-E4C8-4951-862F-4805DD7F00B9}"/>
    <dgm:cxn modelId="{931D9D91-2EE3-4FBB-97C6-62A846191CB5}" type="presOf" srcId="{EE387D13-CE41-4AFC-B343-BB1184C83DBA}" destId="{6506E203-D3FB-453C-8065-66279DA6338D}" srcOrd="0" destOrd="0" presId="urn:microsoft.com/office/officeart/2005/8/layout/orgChart1"/>
    <dgm:cxn modelId="{3450F69C-886A-4E47-9E20-1455249A043B}" type="presOf" srcId="{C516C86D-86C1-4339-A2DC-519A65918109}" destId="{BB278B44-3C3C-4C51-8736-25AB402175B9}" srcOrd="1" destOrd="0" presId="urn:microsoft.com/office/officeart/2005/8/layout/orgChart1"/>
    <dgm:cxn modelId="{AFC04AA3-0D17-4C89-A039-D9CD1FFB7E1A}" srcId="{E356E1A7-8D43-4907-AF32-26C0067D283E}" destId="{09D82286-FE48-4A3D-B651-7FBB51FA2DB3}" srcOrd="0" destOrd="0" parTransId="{90E424BE-9117-48BC-B250-BAB82810EB7C}" sibTransId="{59960858-F016-4A88-911B-FEE087CF20BE}"/>
    <dgm:cxn modelId="{B90888A5-AE50-4CA2-9DB0-F2134FE1248D}" srcId="{09D82286-FE48-4A3D-B651-7FBB51FA2DB3}" destId="{962440E9-13F1-4833-A5EA-52B5E8202C00}" srcOrd="3" destOrd="0" parTransId="{C37D7669-642A-4579-8CF5-C7751F145D18}" sibTransId="{93885F3E-33D8-4EE8-AC1B-3E198FAFBBA8}"/>
    <dgm:cxn modelId="{3E0333A9-ED18-4066-BAC9-CE93D252B34E}" srcId="{09D82286-FE48-4A3D-B651-7FBB51FA2DB3}" destId="{C516C86D-86C1-4339-A2DC-519A65918109}" srcOrd="2" destOrd="0" parTransId="{27A571F6-2A75-43CE-9E81-B9BC31B9E0B0}" sibTransId="{56A90659-B426-49D6-8417-C48866F23152}"/>
    <dgm:cxn modelId="{592ECFAF-8929-4E4F-B12C-5D1C89A13000}" type="presOf" srcId="{AB23F674-DF6B-49B7-AB6F-29B4786CDDA1}" destId="{671DEBC8-C332-456D-BFE0-47355587F09A}" srcOrd="0" destOrd="0" presId="urn:microsoft.com/office/officeart/2005/8/layout/orgChart1"/>
    <dgm:cxn modelId="{B07F21BB-A451-4918-A114-3E6B4FE6E03C}" type="presOf" srcId="{C516C86D-86C1-4339-A2DC-519A65918109}" destId="{E6E64847-0CAA-4D39-9CE0-5C02489F5116}" srcOrd="0" destOrd="0" presId="urn:microsoft.com/office/officeart/2005/8/layout/orgChart1"/>
    <dgm:cxn modelId="{5AD903C9-1FBF-45E5-A0FB-333692752329}" type="presOf" srcId="{848A2941-C4AA-47C1-9158-60B671FEA411}" destId="{D0A6A545-624E-41A0-AEBA-7CD9216C04B0}" srcOrd="0" destOrd="0" presId="urn:microsoft.com/office/officeart/2005/8/layout/orgChart1"/>
    <dgm:cxn modelId="{51A603D6-DFE1-4409-B241-DD82BCECB75D}" type="presOf" srcId="{09D82286-FE48-4A3D-B651-7FBB51FA2DB3}" destId="{2D408CE7-6C68-4967-80A2-75300CA5C074}" srcOrd="1" destOrd="0" presId="urn:microsoft.com/office/officeart/2005/8/layout/orgChart1"/>
    <dgm:cxn modelId="{15D472D7-57F6-4C18-9CF4-644A8D5843B5}" type="presOf" srcId="{08957AB4-37A7-485B-8E05-C6C62C3C6333}" destId="{1E8E0350-FEC6-4839-A431-757BA34E5025}" srcOrd="0" destOrd="0" presId="urn:microsoft.com/office/officeart/2005/8/layout/orgChart1"/>
    <dgm:cxn modelId="{F45D82F2-0BBE-4DEE-8FA2-DE4BAB50CA24}" type="presOf" srcId="{962440E9-13F1-4833-A5EA-52B5E8202C00}" destId="{12695ADC-DA52-4AA0-95B0-F33994A5DADC}" srcOrd="0" destOrd="0" presId="urn:microsoft.com/office/officeart/2005/8/layout/orgChart1"/>
    <dgm:cxn modelId="{0ABDB1FA-4E04-4A95-9C9A-D14E5AB2CEF7}" type="presOf" srcId="{D2F11080-76DC-4581-8D94-8920AB2C29BB}" destId="{3E89D9FE-7EC2-46E0-B340-0F0015604F76}" srcOrd="0" destOrd="0" presId="urn:microsoft.com/office/officeart/2005/8/layout/orgChart1"/>
    <dgm:cxn modelId="{F2AD7305-4BC0-467B-AE31-F81E6C575F80}" type="presParOf" srcId="{10BAAAE3-7F0C-49A0-9734-EFB069EABC66}" destId="{7A07AFB9-8D89-4E0E-836B-471A4DC1AC79}" srcOrd="0" destOrd="0" presId="urn:microsoft.com/office/officeart/2005/8/layout/orgChart1"/>
    <dgm:cxn modelId="{1BF4062F-6583-4154-BE9B-9BF03E9D56F4}" type="presParOf" srcId="{7A07AFB9-8D89-4E0E-836B-471A4DC1AC79}" destId="{B9BDB897-A5A4-4B0C-A7A4-191953F94D23}" srcOrd="0" destOrd="0" presId="urn:microsoft.com/office/officeart/2005/8/layout/orgChart1"/>
    <dgm:cxn modelId="{436E41AC-5142-46C7-9820-FA2AA54563E4}" type="presParOf" srcId="{B9BDB897-A5A4-4B0C-A7A4-191953F94D23}" destId="{A0BC9657-A067-43ED-9927-F8EB3D6BE4B7}" srcOrd="0" destOrd="0" presId="urn:microsoft.com/office/officeart/2005/8/layout/orgChart1"/>
    <dgm:cxn modelId="{E1E6B372-3582-42CF-8AA3-A379D5896BC4}" type="presParOf" srcId="{B9BDB897-A5A4-4B0C-A7A4-191953F94D23}" destId="{2D408CE7-6C68-4967-80A2-75300CA5C074}" srcOrd="1" destOrd="0" presId="urn:microsoft.com/office/officeart/2005/8/layout/orgChart1"/>
    <dgm:cxn modelId="{ACAD32F9-B4F6-4681-AC09-46A5B65ABC1E}" type="presParOf" srcId="{7A07AFB9-8D89-4E0E-836B-471A4DC1AC79}" destId="{E78808A1-B1EA-4C66-8478-F6EC352D8DA0}" srcOrd="1" destOrd="0" presId="urn:microsoft.com/office/officeart/2005/8/layout/orgChart1"/>
    <dgm:cxn modelId="{E31065B9-672B-4603-972F-7DC8018EBE8F}" type="presParOf" srcId="{E78808A1-B1EA-4C66-8478-F6EC352D8DA0}" destId="{9F4E8055-818E-4A4C-B5F9-FE22FA6D24BC}" srcOrd="0" destOrd="0" presId="urn:microsoft.com/office/officeart/2005/8/layout/orgChart1"/>
    <dgm:cxn modelId="{B18FC3E2-F0E1-4B7A-950E-81E68FA7DCE4}" type="presParOf" srcId="{E78808A1-B1EA-4C66-8478-F6EC352D8DA0}" destId="{48E54993-2DA0-4632-ABD8-2E9698AF3B07}" srcOrd="1" destOrd="0" presId="urn:microsoft.com/office/officeart/2005/8/layout/orgChart1"/>
    <dgm:cxn modelId="{E217BF2D-6673-44FC-BB88-B2D149D207BE}" type="presParOf" srcId="{48E54993-2DA0-4632-ABD8-2E9698AF3B07}" destId="{E5715B6E-7CB7-4E81-8CB4-13C585F21AB9}" srcOrd="0" destOrd="0" presId="urn:microsoft.com/office/officeart/2005/8/layout/orgChart1"/>
    <dgm:cxn modelId="{01C5C66D-DA9F-44BC-8D5C-7781DA614EB4}" type="presParOf" srcId="{E5715B6E-7CB7-4E81-8CB4-13C585F21AB9}" destId="{6506E203-D3FB-453C-8065-66279DA6338D}" srcOrd="0" destOrd="0" presId="urn:microsoft.com/office/officeart/2005/8/layout/orgChart1"/>
    <dgm:cxn modelId="{07EBEF02-E47F-4F21-B3DF-A7475DD868A2}" type="presParOf" srcId="{E5715B6E-7CB7-4E81-8CB4-13C585F21AB9}" destId="{86E917FD-CCA5-4321-943D-BDDDAC8090B9}" srcOrd="1" destOrd="0" presId="urn:microsoft.com/office/officeart/2005/8/layout/orgChart1"/>
    <dgm:cxn modelId="{A340337A-7911-4277-839A-E6F1621ADACF}" type="presParOf" srcId="{48E54993-2DA0-4632-ABD8-2E9698AF3B07}" destId="{360F0043-0281-45E8-87A3-997C4D3C850B}" srcOrd="1" destOrd="0" presId="urn:microsoft.com/office/officeart/2005/8/layout/orgChart1"/>
    <dgm:cxn modelId="{04C1B575-269C-4746-BD98-57488B104F09}" type="presParOf" srcId="{48E54993-2DA0-4632-ABD8-2E9698AF3B07}" destId="{EFB81A9D-1ECB-4624-A2B5-B0BF0DF3E01B}" srcOrd="2" destOrd="0" presId="urn:microsoft.com/office/officeart/2005/8/layout/orgChart1"/>
    <dgm:cxn modelId="{1C0C22BB-013A-4443-8B9E-FA7DF9BE1938}" type="presParOf" srcId="{E78808A1-B1EA-4C66-8478-F6EC352D8DA0}" destId="{671DEBC8-C332-456D-BFE0-47355587F09A}" srcOrd="2" destOrd="0" presId="urn:microsoft.com/office/officeart/2005/8/layout/orgChart1"/>
    <dgm:cxn modelId="{31DFD43F-BA45-4E0E-9529-E082EBB0E0C1}" type="presParOf" srcId="{E78808A1-B1EA-4C66-8478-F6EC352D8DA0}" destId="{EF2596A1-2CF4-4D0F-A882-B8D676CB6363}" srcOrd="3" destOrd="0" presId="urn:microsoft.com/office/officeart/2005/8/layout/orgChart1"/>
    <dgm:cxn modelId="{FBDF1337-1BF4-4814-A28B-36C92E59EA1C}" type="presParOf" srcId="{EF2596A1-2CF4-4D0F-A882-B8D676CB6363}" destId="{2E581AB8-6236-4025-875C-A2B0F659658F}" srcOrd="0" destOrd="0" presId="urn:microsoft.com/office/officeart/2005/8/layout/orgChart1"/>
    <dgm:cxn modelId="{467F88AD-C5BC-476C-A3FA-9E51E3CB3B1E}" type="presParOf" srcId="{2E581AB8-6236-4025-875C-A2B0F659658F}" destId="{D0A6A545-624E-41A0-AEBA-7CD9216C04B0}" srcOrd="0" destOrd="0" presId="urn:microsoft.com/office/officeart/2005/8/layout/orgChart1"/>
    <dgm:cxn modelId="{2FCA812E-D188-4CDE-98B4-DBA2A93A27CD}" type="presParOf" srcId="{2E581AB8-6236-4025-875C-A2B0F659658F}" destId="{DE8A868E-D8D7-4B6C-AB0D-CEC19F865EA7}" srcOrd="1" destOrd="0" presId="urn:microsoft.com/office/officeart/2005/8/layout/orgChart1"/>
    <dgm:cxn modelId="{11F08B50-567B-4509-9C96-7095BB83C9C1}" type="presParOf" srcId="{EF2596A1-2CF4-4D0F-A882-B8D676CB6363}" destId="{86546392-10E4-4564-B5BD-CA239AA1E0F7}" srcOrd="1" destOrd="0" presId="urn:microsoft.com/office/officeart/2005/8/layout/orgChart1"/>
    <dgm:cxn modelId="{86883B40-24E1-403C-9558-1150CE83B36C}" type="presParOf" srcId="{EF2596A1-2CF4-4D0F-A882-B8D676CB6363}" destId="{98A83777-1556-4970-A5F3-373658D60336}" srcOrd="2" destOrd="0" presId="urn:microsoft.com/office/officeart/2005/8/layout/orgChart1"/>
    <dgm:cxn modelId="{B4BBE91C-0948-456B-A631-085E0DBDD04E}" type="presParOf" srcId="{E78808A1-B1EA-4C66-8478-F6EC352D8DA0}" destId="{61AADA51-615F-4234-8A63-4136FC19DBD9}" srcOrd="4" destOrd="0" presId="urn:microsoft.com/office/officeart/2005/8/layout/orgChart1"/>
    <dgm:cxn modelId="{BBF43D4B-1B69-46FA-AE53-A02205029634}" type="presParOf" srcId="{E78808A1-B1EA-4C66-8478-F6EC352D8DA0}" destId="{31FFE22B-B875-4C60-A287-0B9ABE6B4092}" srcOrd="5" destOrd="0" presId="urn:microsoft.com/office/officeart/2005/8/layout/orgChart1"/>
    <dgm:cxn modelId="{A2E9DA13-B2A0-40A1-8FAB-4B21D41A916D}" type="presParOf" srcId="{31FFE22B-B875-4C60-A287-0B9ABE6B4092}" destId="{BDE5A912-F217-4857-A80E-6273124EE567}" srcOrd="0" destOrd="0" presId="urn:microsoft.com/office/officeart/2005/8/layout/orgChart1"/>
    <dgm:cxn modelId="{C35D7523-477E-48DD-8768-819FB3AC9644}" type="presParOf" srcId="{BDE5A912-F217-4857-A80E-6273124EE567}" destId="{E6E64847-0CAA-4D39-9CE0-5C02489F5116}" srcOrd="0" destOrd="0" presId="urn:microsoft.com/office/officeart/2005/8/layout/orgChart1"/>
    <dgm:cxn modelId="{CC55A9A7-6D24-4190-AC6A-BAA9449F6475}" type="presParOf" srcId="{BDE5A912-F217-4857-A80E-6273124EE567}" destId="{BB278B44-3C3C-4C51-8736-25AB402175B9}" srcOrd="1" destOrd="0" presId="urn:microsoft.com/office/officeart/2005/8/layout/orgChart1"/>
    <dgm:cxn modelId="{62541A10-9874-4CED-971C-34CF4FA538A7}" type="presParOf" srcId="{31FFE22B-B875-4C60-A287-0B9ABE6B4092}" destId="{B75E66EE-6047-4BD9-9B3C-1D14C22E49F6}" srcOrd="1" destOrd="0" presId="urn:microsoft.com/office/officeart/2005/8/layout/orgChart1"/>
    <dgm:cxn modelId="{214C5347-9EF4-4D8B-9FCC-D1D2CFDBBC06}" type="presParOf" srcId="{31FFE22B-B875-4C60-A287-0B9ABE6B4092}" destId="{3C254FD8-814F-4148-9167-66DF4A3F8727}" srcOrd="2" destOrd="0" presId="urn:microsoft.com/office/officeart/2005/8/layout/orgChart1"/>
    <dgm:cxn modelId="{78338CED-81C7-48B4-BDF5-DD1B10C11826}" type="presParOf" srcId="{E78808A1-B1EA-4C66-8478-F6EC352D8DA0}" destId="{CEF3D118-A0AC-41CA-8105-9BB97EA6170C}" srcOrd="6" destOrd="0" presId="urn:microsoft.com/office/officeart/2005/8/layout/orgChart1"/>
    <dgm:cxn modelId="{7806708A-6310-490F-AE9B-75E39D46ECA2}" type="presParOf" srcId="{E78808A1-B1EA-4C66-8478-F6EC352D8DA0}" destId="{7772A323-14A8-4A6A-8DAC-8324D3E9E30A}" srcOrd="7" destOrd="0" presId="urn:microsoft.com/office/officeart/2005/8/layout/orgChart1"/>
    <dgm:cxn modelId="{030FDCFF-061A-4EF9-A43D-A64EF3D45970}" type="presParOf" srcId="{7772A323-14A8-4A6A-8DAC-8324D3E9E30A}" destId="{FC0DED71-EAD2-4F79-AFAF-508F9D4111C5}" srcOrd="0" destOrd="0" presId="urn:microsoft.com/office/officeart/2005/8/layout/orgChart1"/>
    <dgm:cxn modelId="{44555146-B22B-4B52-974E-D9E28C6F499E}" type="presParOf" srcId="{FC0DED71-EAD2-4F79-AFAF-508F9D4111C5}" destId="{12695ADC-DA52-4AA0-95B0-F33994A5DADC}" srcOrd="0" destOrd="0" presId="urn:microsoft.com/office/officeart/2005/8/layout/orgChart1"/>
    <dgm:cxn modelId="{A6AE355D-3D4D-47DE-B8C1-5F91183081D1}" type="presParOf" srcId="{FC0DED71-EAD2-4F79-AFAF-508F9D4111C5}" destId="{4E8FF791-1842-4BDA-B2D3-E85D4C57E455}" srcOrd="1" destOrd="0" presId="urn:microsoft.com/office/officeart/2005/8/layout/orgChart1"/>
    <dgm:cxn modelId="{88213E49-55B0-4826-B79A-EF4778BE64C6}" type="presParOf" srcId="{7772A323-14A8-4A6A-8DAC-8324D3E9E30A}" destId="{404B64DE-AE02-40F7-BCA3-0FF2B07F76B3}" srcOrd="1" destOrd="0" presId="urn:microsoft.com/office/officeart/2005/8/layout/orgChart1"/>
    <dgm:cxn modelId="{4CB7870E-2D6F-485A-9834-E4A3C43098D5}" type="presParOf" srcId="{7772A323-14A8-4A6A-8DAC-8324D3E9E30A}" destId="{BB17E533-6310-4FDC-A567-6099D116C614}" srcOrd="2" destOrd="0" presId="urn:microsoft.com/office/officeart/2005/8/layout/orgChart1"/>
    <dgm:cxn modelId="{89B43D5E-A439-4C4F-9A56-F0795D9FC0C3}" type="presParOf" srcId="{E78808A1-B1EA-4C66-8478-F6EC352D8DA0}" destId="{3E89D9FE-7EC2-46E0-B340-0F0015604F76}" srcOrd="8" destOrd="0" presId="urn:microsoft.com/office/officeart/2005/8/layout/orgChart1"/>
    <dgm:cxn modelId="{CAE84A0B-FEEF-406E-A4AE-03BB037C1263}" type="presParOf" srcId="{E78808A1-B1EA-4C66-8478-F6EC352D8DA0}" destId="{4B829B4C-D05A-4FB7-A0BA-8C9A9663B54E}" srcOrd="9" destOrd="0" presId="urn:microsoft.com/office/officeart/2005/8/layout/orgChart1"/>
    <dgm:cxn modelId="{E6B82C3E-3063-48CA-9758-EA808F41AD9E}" type="presParOf" srcId="{4B829B4C-D05A-4FB7-A0BA-8C9A9663B54E}" destId="{F3A74F2C-7890-41C8-BDDE-867142C321FC}" srcOrd="0" destOrd="0" presId="urn:microsoft.com/office/officeart/2005/8/layout/orgChart1"/>
    <dgm:cxn modelId="{F84CA60D-EF56-40F1-A81D-6F9B4DBD192A}" type="presParOf" srcId="{F3A74F2C-7890-41C8-BDDE-867142C321FC}" destId="{1E8E0350-FEC6-4839-A431-757BA34E5025}" srcOrd="0" destOrd="0" presId="urn:microsoft.com/office/officeart/2005/8/layout/orgChart1"/>
    <dgm:cxn modelId="{CC08ED7D-9A3D-4B64-9789-CF80CA599E8A}" type="presParOf" srcId="{F3A74F2C-7890-41C8-BDDE-867142C321FC}" destId="{354DB0BF-E987-42E5-B91B-6E712742F626}" srcOrd="1" destOrd="0" presId="urn:microsoft.com/office/officeart/2005/8/layout/orgChart1"/>
    <dgm:cxn modelId="{9C59176E-C1EA-4AFA-A6C5-A0C1AB0BDBB2}" type="presParOf" srcId="{4B829B4C-D05A-4FB7-A0BA-8C9A9663B54E}" destId="{BC827F5D-5C8B-4561-8309-3EDE55FA6160}" srcOrd="1" destOrd="0" presId="urn:microsoft.com/office/officeart/2005/8/layout/orgChart1"/>
    <dgm:cxn modelId="{0B7D6D00-7115-44A6-9E27-72D0162943BE}" type="presParOf" srcId="{4B829B4C-D05A-4FB7-A0BA-8C9A9663B54E}" destId="{A75A4023-8FF7-43F5-819D-17746EA2FDF0}" srcOrd="2" destOrd="0" presId="urn:microsoft.com/office/officeart/2005/8/layout/orgChart1"/>
    <dgm:cxn modelId="{CA7DA0CF-8DE2-4999-84AD-A36102227F30}" type="presParOf" srcId="{7A07AFB9-8D89-4E0E-836B-471A4DC1AC79}" destId="{939F9C40-2BAE-449A-973A-8E6C2BE7AFC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89D9FE-7EC2-46E0-B340-0F0015604F76}">
      <dsp:nvSpPr>
        <dsp:cNvPr id="0" name=""/>
        <dsp:cNvSpPr/>
      </dsp:nvSpPr>
      <dsp:spPr>
        <a:xfrm>
          <a:off x="5571893" y="1485624"/>
          <a:ext cx="4299727" cy="608253"/>
        </a:xfrm>
        <a:custGeom>
          <a:avLst/>
          <a:gdLst/>
          <a:ahLst/>
          <a:cxnLst/>
          <a:rect l="0" t="0" r="0" b="0"/>
          <a:pathLst>
            <a:path>
              <a:moveTo>
                <a:pt x="0" y="0"/>
              </a:moveTo>
              <a:lnTo>
                <a:pt x="0" y="417242"/>
              </a:lnTo>
              <a:lnTo>
                <a:pt x="4299727" y="417242"/>
              </a:lnTo>
              <a:lnTo>
                <a:pt x="4299727" y="60825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EF3D118-A0AC-41CA-8105-9BB97EA6170C}">
      <dsp:nvSpPr>
        <dsp:cNvPr id="0" name=""/>
        <dsp:cNvSpPr/>
      </dsp:nvSpPr>
      <dsp:spPr>
        <a:xfrm>
          <a:off x="5571893" y="1485624"/>
          <a:ext cx="2009606" cy="608253"/>
        </a:xfrm>
        <a:custGeom>
          <a:avLst/>
          <a:gdLst/>
          <a:ahLst/>
          <a:cxnLst/>
          <a:rect l="0" t="0" r="0" b="0"/>
          <a:pathLst>
            <a:path>
              <a:moveTo>
                <a:pt x="0" y="0"/>
              </a:moveTo>
              <a:lnTo>
                <a:pt x="0" y="417242"/>
              </a:lnTo>
              <a:lnTo>
                <a:pt x="2009606" y="417242"/>
              </a:lnTo>
              <a:lnTo>
                <a:pt x="2009606" y="60825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1AADA51-615F-4234-8A63-4136FC19DBD9}">
      <dsp:nvSpPr>
        <dsp:cNvPr id="0" name=""/>
        <dsp:cNvSpPr/>
      </dsp:nvSpPr>
      <dsp:spPr>
        <a:xfrm>
          <a:off x="5380318" y="1485624"/>
          <a:ext cx="191575" cy="608253"/>
        </a:xfrm>
        <a:custGeom>
          <a:avLst/>
          <a:gdLst/>
          <a:ahLst/>
          <a:cxnLst/>
          <a:rect l="0" t="0" r="0" b="0"/>
          <a:pathLst>
            <a:path>
              <a:moveTo>
                <a:pt x="191575" y="0"/>
              </a:moveTo>
              <a:lnTo>
                <a:pt x="191575" y="417242"/>
              </a:lnTo>
              <a:lnTo>
                <a:pt x="0" y="417242"/>
              </a:lnTo>
              <a:lnTo>
                <a:pt x="0" y="60825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71DEBC8-C332-456D-BFE0-47355587F09A}">
      <dsp:nvSpPr>
        <dsp:cNvPr id="0" name=""/>
        <dsp:cNvSpPr/>
      </dsp:nvSpPr>
      <dsp:spPr>
        <a:xfrm>
          <a:off x="3179135" y="1485624"/>
          <a:ext cx="2392757" cy="608253"/>
        </a:xfrm>
        <a:custGeom>
          <a:avLst/>
          <a:gdLst/>
          <a:ahLst/>
          <a:cxnLst/>
          <a:rect l="0" t="0" r="0" b="0"/>
          <a:pathLst>
            <a:path>
              <a:moveTo>
                <a:pt x="2392757" y="0"/>
              </a:moveTo>
              <a:lnTo>
                <a:pt x="2392757" y="417242"/>
              </a:lnTo>
              <a:lnTo>
                <a:pt x="0" y="417242"/>
              </a:lnTo>
              <a:lnTo>
                <a:pt x="0" y="60825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F4E8055-818E-4A4C-B5F9-FE22FA6D24BC}">
      <dsp:nvSpPr>
        <dsp:cNvPr id="0" name=""/>
        <dsp:cNvSpPr/>
      </dsp:nvSpPr>
      <dsp:spPr>
        <a:xfrm>
          <a:off x="931619" y="1485624"/>
          <a:ext cx="4640273" cy="617395"/>
        </a:xfrm>
        <a:custGeom>
          <a:avLst/>
          <a:gdLst/>
          <a:ahLst/>
          <a:cxnLst/>
          <a:rect l="0" t="0" r="0" b="0"/>
          <a:pathLst>
            <a:path>
              <a:moveTo>
                <a:pt x="4640273" y="0"/>
              </a:moveTo>
              <a:lnTo>
                <a:pt x="4640273" y="426383"/>
              </a:lnTo>
              <a:lnTo>
                <a:pt x="0" y="426383"/>
              </a:lnTo>
              <a:lnTo>
                <a:pt x="0" y="61739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0BC9657-A067-43ED-9927-F8EB3D6BE4B7}">
      <dsp:nvSpPr>
        <dsp:cNvPr id="0" name=""/>
        <dsp:cNvSpPr/>
      </dsp:nvSpPr>
      <dsp:spPr>
        <a:xfrm>
          <a:off x="3297244" y="576045"/>
          <a:ext cx="4549297" cy="90957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b="1" kern="1200" dirty="0"/>
            <a:t>Automated Purchase GSTR2A/GSTR2B </a:t>
          </a:r>
        </a:p>
        <a:p>
          <a:pPr marL="0" lvl="0" indent="0" algn="ctr" defTabSz="577850">
            <a:lnSpc>
              <a:spcPct val="90000"/>
            </a:lnSpc>
            <a:spcBef>
              <a:spcPct val="0"/>
            </a:spcBef>
            <a:spcAft>
              <a:spcPct val="35000"/>
            </a:spcAft>
            <a:buNone/>
          </a:pPr>
          <a:r>
            <a:rPr lang="en-US" sz="1300" b="1" kern="1200" dirty="0"/>
            <a:t>Reconciliation Tool</a:t>
          </a:r>
          <a:endParaRPr lang="en-IN" sz="1300" b="1" kern="1200" dirty="0"/>
        </a:p>
      </dsp:txBody>
      <dsp:txXfrm>
        <a:off x="3297244" y="576045"/>
        <a:ext cx="4549297" cy="909579"/>
      </dsp:txXfrm>
    </dsp:sp>
    <dsp:sp modelId="{6506E203-D3FB-453C-8065-66279DA6338D}">
      <dsp:nvSpPr>
        <dsp:cNvPr id="0" name=""/>
        <dsp:cNvSpPr/>
      </dsp:nvSpPr>
      <dsp:spPr>
        <a:xfrm>
          <a:off x="22040" y="2103019"/>
          <a:ext cx="1819158" cy="90957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b="1" kern="1200" dirty="0"/>
            <a:t>Help</a:t>
          </a:r>
        </a:p>
      </dsp:txBody>
      <dsp:txXfrm>
        <a:off x="22040" y="2103019"/>
        <a:ext cx="1819158" cy="909579"/>
      </dsp:txXfrm>
    </dsp:sp>
    <dsp:sp modelId="{D0A6A545-624E-41A0-AEBA-7CD9216C04B0}">
      <dsp:nvSpPr>
        <dsp:cNvPr id="0" name=""/>
        <dsp:cNvSpPr/>
      </dsp:nvSpPr>
      <dsp:spPr>
        <a:xfrm>
          <a:off x="2269556" y="2093878"/>
          <a:ext cx="1819158" cy="90957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b="1" kern="1200" dirty="0"/>
            <a:t>Master</a:t>
          </a:r>
        </a:p>
      </dsp:txBody>
      <dsp:txXfrm>
        <a:off x="2269556" y="2093878"/>
        <a:ext cx="1819158" cy="909579"/>
      </dsp:txXfrm>
    </dsp:sp>
    <dsp:sp modelId="{E6E64847-0CAA-4D39-9CE0-5C02489F5116}">
      <dsp:nvSpPr>
        <dsp:cNvPr id="0" name=""/>
        <dsp:cNvSpPr/>
      </dsp:nvSpPr>
      <dsp:spPr>
        <a:xfrm>
          <a:off x="4470738" y="2093878"/>
          <a:ext cx="1819158" cy="90957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b="1" kern="1200" dirty="0"/>
            <a:t>Master_GSTR2A2B_New Format	</a:t>
          </a:r>
          <a:endParaRPr lang="en-IN" sz="1300" b="1" kern="1200" dirty="0"/>
        </a:p>
      </dsp:txBody>
      <dsp:txXfrm>
        <a:off x="4470738" y="2093878"/>
        <a:ext cx="1819158" cy="909579"/>
      </dsp:txXfrm>
    </dsp:sp>
    <dsp:sp modelId="{12695ADC-DA52-4AA0-95B0-F33994A5DADC}">
      <dsp:nvSpPr>
        <dsp:cNvPr id="0" name=""/>
        <dsp:cNvSpPr/>
      </dsp:nvSpPr>
      <dsp:spPr>
        <a:xfrm>
          <a:off x="6671920" y="2093878"/>
          <a:ext cx="1819158" cy="90957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b="1" kern="1200" dirty="0"/>
            <a:t>RawData_GSTR2A2B</a:t>
          </a:r>
          <a:endParaRPr lang="en-IN" sz="1300" b="1" kern="1200" dirty="0"/>
        </a:p>
      </dsp:txBody>
      <dsp:txXfrm>
        <a:off x="6671920" y="2093878"/>
        <a:ext cx="1819158" cy="909579"/>
      </dsp:txXfrm>
    </dsp:sp>
    <dsp:sp modelId="{1E8E0350-FEC6-4839-A431-757BA34E5025}">
      <dsp:nvSpPr>
        <dsp:cNvPr id="0" name=""/>
        <dsp:cNvSpPr/>
      </dsp:nvSpPr>
      <dsp:spPr>
        <a:xfrm>
          <a:off x="8770465" y="2093878"/>
          <a:ext cx="2202309" cy="90957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b="1" kern="1200" dirty="0" err="1"/>
            <a:t>RawData_Books</a:t>
          </a:r>
          <a:endParaRPr lang="en-IN" sz="1300" b="1" kern="1200" dirty="0"/>
        </a:p>
      </dsp:txBody>
      <dsp:txXfrm>
        <a:off x="8770465" y="2093878"/>
        <a:ext cx="2202309" cy="909579"/>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4268C-43AD-AB8E-EE61-F7D284D6AC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B314D2B1-2719-6738-0CED-010062A79F9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8B959823-5A90-705D-563B-E37F69F1BCF7}"/>
              </a:ext>
            </a:extLst>
          </p:cNvPr>
          <p:cNvSpPr>
            <a:spLocks noGrp="1"/>
          </p:cNvSpPr>
          <p:nvPr>
            <p:ph type="dt" sz="half" idx="10"/>
          </p:nvPr>
        </p:nvSpPr>
        <p:spPr/>
        <p:txBody>
          <a:bodyPr/>
          <a:lstStyle/>
          <a:p>
            <a:fld id="{88E7C1CA-B58A-4A40-BF5F-F74165F11565}" type="datetimeFigureOut">
              <a:rPr lang="en-IN" smtClean="0"/>
              <a:t>20-12-2023</a:t>
            </a:fld>
            <a:endParaRPr lang="en-IN"/>
          </a:p>
        </p:txBody>
      </p:sp>
      <p:sp>
        <p:nvSpPr>
          <p:cNvPr id="5" name="Footer Placeholder 4">
            <a:extLst>
              <a:ext uri="{FF2B5EF4-FFF2-40B4-BE49-F238E27FC236}">
                <a16:creationId xmlns:a16="http://schemas.microsoft.com/office/drawing/2014/main" id="{71371F05-E45C-E262-6CD6-6285D7FACEE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4B40E77-B735-BDDC-388E-722B49235EC1}"/>
              </a:ext>
            </a:extLst>
          </p:cNvPr>
          <p:cNvSpPr>
            <a:spLocks noGrp="1"/>
          </p:cNvSpPr>
          <p:nvPr>
            <p:ph type="sldNum" sz="quarter" idx="12"/>
          </p:nvPr>
        </p:nvSpPr>
        <p:spPr/>
        <p:txBody>
          <a:bodyPr/>
          <a:lstStyle/>
          <a:p>
            <a:fld id="{34A4F588-DE47-4BB5-9EAB-0092CCA61361}" type="slidenum">
              <a:rPr lang="en-IN" smtClean="0"/>
              <a:t>‹#›</a:t>
            </a:fld>
            <a:endParaRPr lang="en-IN"/>
          </a:p>
        </p:txBody>
      </p:sp>
    </p:spTree>
    <p:extLst>
      <p:ext uri="{BB962C8B-B14F-4D97-AF65-F5344CB8AC3E}">
        <p14:creationId xmlns:p14="http://schemas.microsoft.com/office/powerpoint/2010/main" val="3926916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5AEF9-1922-E2ED-4A9D-C25AA71EA926}"/>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4309F270-84FA-118A-19D2-A06A2DEAAEA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A09653D-98B7-EC2E-29F9-8DF4E00727DA}"/>
              </a:ext>
            </a:extLst>
          </p:cNvPr>
          <p:cNvSpPr>
            <a:spLocks noGrp="1"/>
          </p:cNvSpPr>
          <p:nvPr>
            <p:ph type="dt" sz="half" idx="10"/>
          </p:nvPr>
        </p:nvSpPr>
        <p:spPr/>
        <p:txBody>
          <a:bodyPr/>
          <a:lstStyle/>
          <a:p>
            <a:fld id="{88E7C1CA-B58A-4A40-BF5F-F74165F11565}" type="datetimeFigureOut">
              <a:rPr lang="en-IN" smtClean="0"/>
              <a:t>20-12-2023</a:t>
            </a:fld>
            <a:endParaRPr lang="en-IN"/>
          </a:p>
        </p:txBody>
      </p:sp>
      <p:sp>
        <p:nvSpPr>
          <p:cNvPr id="5" name="Footer Placeholder 4">
            <a:extLst>
              <a:ext uri="{FF2B5EF4-FFF2-40B4-BE49-F238E27FC236}">
                <a16:creationId xmlns:a16="http://schemas.microsoft.com/office/drawing/2014/main" id="{853BCAE1-2680-FFEF-5503-C79FF1652B9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33D63C3-CDD3-B906-DDDD-C8F234772A08}"/>
              </a:ext>
            </a:extLst>
          </p:cNvPr>
          <p:cNvSpPr>
            <a:spLocks noGrp="1"/>
          </p:cNvSpPr>
          <p:nvPr>
            <p:ph type="sldNum" sz="quarter" idx="12"/>
          </p:nvPr>
        </p:nvSpPr>
        <p:spPr/>
        <p:txBody>
          <a:bodyPr/>
          <a:lstStyle/>
          <a:p>
            <a:fld id="{34A4F588-DE47-4BB5-9EAB-0092CCA61361}" type="slidenum">
              <a:rPr lang="en-IN" smtClean="0"/>
              <a:t>‹#›</a:t>
            </a:fld>
            <a:endParaRPr lang="en-IN"/>
          </a:p>
        </p:txBody>
      </p:sp>
    </p:spTree>
    <p:extLst>
      <p:ext uri="{BB962C8B-B14F-4D97-AF65-F5344CB8AC3E}">
        <p14:creationId xmlns:p14="http://schemas.microsoft.com/office/powerpoint/2010/main" val="4043759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A20D311-E6E4-D97B-3FEC-F395B5DA52C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DC89B357-77F5-74CB-57B5-C3DFE78BF05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B95C3BB-7DFC-EFE9-2FCD-0004D7D7A25D}"/>
              </a:ext>
            </a:extLst>
          </p:cNvPr>
          <p:cNvSpPr>
            <a:spLocks noGrp="1"/>
          </p:cNvSpPr>
          <p:nvPr>
            <p:ph type="dt" sz="half" idx="10"/>
          </p:nvPr>
        </p:nvSpPr>
        <p:spPr/>
        <p:txBody>
          <a:bodyPr/>
          <a:lstStyle/>
          <a:p>
            <a:fld id="{88E7C1CA-B58A-4A40-BF5F-F74165F11565}" type="datetimeFigureOut">
              <a:rPr lang="en-IN" smtClean="0"/>
              <a:t>20-12-2023</a:t>
            </a:fld>
            <a:endParaRPr lang="en-IN"/>
          </a:p>
        </p:txBody>
      </p:sp>
      <p:sp>
        <p:nvSpPr>
          <p:cNvPr id="5" name="Footer Placeholder 4">
            <a:extLst>
              <a:ext uri="{FF2B5EF4-FFF2-40B4-BE49-F238E27FC236}">
                <a16:creationId xmlns:a16="http://schemas.microsoft.com/office/drawing/2014/main" id="{57398FFC-CFA2-12B8-4187-BAD826B216F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1FE2DC4-C164-E2D3-E37D-F34EC770B948}"/>
              </a:ext>
            </a:extLst>
          </p:cNvPr>
          <p:cNvSpPr>
            <a:spLocks noGrp="1"/>
          </p:cNvSpPr>
          <p:nvPr>
            <p:ph type="sldNum" sz="quarter" idx="12"/>
          </p:nvPr>
        </p:nvSpPr>
        <p:spPr/>
        <p:txBody>
          <a:bodyPr/>
          <a:lstStyle/>
          <a:p>
            <a:fld id="{34A4F588-DE47-4BB5-9EAB-0092CCA61361}" type="slidenum">
              <a:rPr lang="en-IN" smtClean="0"/>
              <a:t>‹#›</a:t>
            </a:fld>
            <a:endParaRPr lang="en-IN"/>
          </a:p>
        </p:txBody>
      </p:sp>
    </p:spTree>
    <p:extLst>
      <p:ext uri="{BB962C8B-B14F-4D97-AF65-F5344CB8AC3E}">
        <p14:creationId xmlns:p14="http://schemas.microsoft.com/office/powerpoint/2010/main" val="2060907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66EE0-5A86-3460-7F63-817A7CFD496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C4307649-A649-951C-2A70-44BABBB4FA6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FCEB60C-53CF-7FB9-4B4E-ACA6CB112D4D}"/>
              </a:ext>
            </a:extLst>
          </p:cNvPr>
          <p:cNvSpPr>
            <a:spLocks noGrp="1"/>
          </p:cNvSpPr>
          <p:nvPr>
            <p:ph type="dt" sz="half" idx="10"/>
          </p:nvPr>
        </p:nvSpPr>
        <p:spPr/>
        <p:txBody>
          <a:bodyPr/>
          <a:lstStyle/>
          <a:p>
            <a:fld id="{88E7C1CA-B58A-4A40-BF5F-F74165F11565}" type="datetimeFigureOut">
              <a:rPr lang="en-IN" smtClean="0"/>
              <a:t>20-12-2023</a:t>
            </a:fld>
            <a:endParaRPr lang="en-IN"/>
          </a:p>
        </p:txBody>
      </p:sp>
      <p:sp>
        <p:nvSpPr>
          <p:cNvPr id="5" name="Footer Placeholder 4">
            <a:extLst>
              <a:ext uri="{FF2B5EF4-FFF2-40B4-BE49-F238E27FC236}">
                <a16:creationId xmlns:a16="http://schemas.microsoft.com/office/drawing/2014/main" id="{8E238558-882C-FE95-1B7E-CE5C703B497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9DA1410-4949-EC01-9E32-F1739AF0E1EF}"/>
              </a:ext>
            </a:extLst>
          </p:cNvPr>
          <p:cNvSpPr>
            <a:spLocks noGrp="1"/>
          </p:cNvSpPr>
          <p:nvPr>
            <p:ph type="sldNum" sz="quarter" idx="12"/>
          </p:nvPr>
        </p:nvSpPr>
        <p:spPr/>
        <p:txBody>
          <a:bodyPr/>
          <a:lstStyle/>
          <a:p>
            <a:fld id="{34A4F588-DE47-4BB5-9EAB-0092CCA61361}" type="slidenum">
              <a:rPr lang="en-IN" smtClean="0"/>
              <a:t>‹#›</a:t>
            </a:fld>
            <a:endParaRPr lang="en-IN"/>
          </a:p>
        </p:txBody>
      </p:sp>
    </p:spTree>
    <p:extLst>
      <p:ext uri="{BB962C8B-B14F-4D97-AF65-F5344CB8AC3E}">
        <p14:creationId xmlns:p14="http://schemas.microsoft.com/office/powerpoint/2010/main" val="3617906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DF130-FD81-D08E-C3C9-FCF4A8B3F4E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024FA53C-FA07-12A3-4EB2-2F574947C76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18065B0-A240-39A2-19BA-A61D0CB3CF37}"/>
              </a:ext>
            </a:extLst>
          </p:cNvPr>
          <p:cNvSpPr>
            <a:spLocks noGrp="1"/>
          </p:cNvSpPr>
          <p:nvPr>
            <p:ph type="dt" sz="half" idx="10"/>
          </p:nvPr>
        </p:nvSpPr>
        <p:spPr/>
        <p:txBody>
          <a:bodyPr/>
          <a:lstStyle/>
          <a:p>
            <a:fld id="{88E7C1CA-B58A-4A40-BF5F-F74165F11565}" type="datetimeFigureOut">
              <a:rPr lang="en-IN" smtClean="0"/>
              <a:t>20-12-2023</a:t>
            </a:fld>
            <a:endParaRPr lang="en-IN"/>
          </a:p>
        </p:txBody>
      </p:sp>
      <p:sp>
        <p:nvSpPr>
          <p:cNvPr id="5" name="Footer Placeholder 4">
            <a:extLst>
              <a:ext uri="{FF2B5EF4-FFF2-40B4-BE49-F238E27FC236}">
                <a16:creationId xmlns:a16="http://schemas.microsoft.com/office/drawing/2014/main" id="{3591C994-ABD5-5168-5420-5842FC499D6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14D6F6C-8693-212F-DF9A-FDD3E78EFDE9}"/>
              </a:ext>
            </a:extLst>
          </p:cNvPr>
          <p:cNvSpPr>
            <a:spLocks noGrp="1"/>
          </p:cNvSpPr>
          <p:nvPr>
            <p:ph type="sldNum" sz="quarter" idx="12"/>
          </p:nvPr>
        </p:nvSpPr>
        <p:spPr/>
        <p:txBody>
          <a:bodyPr/>
          <a:lstStyle/>
          <a:p>
            <a:fld id="{34A4F588-DE47-4BB5-9EAB-0092CCA61361}" type="slidenum">
              <a:rPr lang="en-IN" smtClean="0"/>
              <a:t>‹#›</a:t>
            </a:fld>
            <a:endParaRPr lang="en-IN"/>
          </a:p>
        </p:txBody>
      </p:sp>
    </p:spTree>
    <p:extLst>
      <p:ext uri="{BB962C8B-B14F-4D97-AF65-F5344CB8AC3E}">
        <p14:creationId xmlns:p14="http://schemas.microsoft.com/office/powerpoint/2010/main" val="1481790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C5F3F-C92B-D828-B3B0-6009A4FD843E}"/>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5A692B47-AB4A-68FD-A2F9-894376001DE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CE987D29-7300-846E-E288-33F8E0CBA0E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D23E4142-A3C1-B214-838B-A8CE0A19B388}"/>
              </a:ext>
            </a:extLst>
          </p:cNvPr>
          <p:cNvSpPr>
            <a:spLocks noGrp="1"/>
          </p:cNvSpPr>
          <p:nvPr>
            <p:ph type="dt" sz="half" idx="10"/>
          </p:nvPr>
        </p:nvSpPr>
        <p:spPr/>
        <p:txBody>
          <a:bodyPr/>
          <a:lstStyle/>
          <a:p>
            <a:fld id="{88E7C1CA-B58A-4A40-BF5F-F74165F11565}" type="datetimeFigureOut">
              <a:rPr lang="en-IN" smtClean="0"/>
              <a:t>20-12-2023</a:t>
            </a:fld>
            <a:endParaRPr lang="en-IN"/>
          </a:p>
        </p:txBody>
      </p:sp>
      <p:sp>
        <p:nvSpPr>
          <p:cNvPr id="6" name="Footer Placeholder 5">
            <a:extLst>
              <a:ext uri="{FF2B5EF4-FFF2-40B4-BE49-F238E27FC236}">
                <a16:creationId xmlns:a16="http://schemas.microsoft.com/office/drawing/2014/main" id="{1F87E38B-43A6-220A-57E0-B9AB1D6000C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11DA494-1D87-A391-7A00-325DD06B2F22}"/>
              </a:ext>
            </a:extLst>
          </p:cNvPr>
          <p:cNvSpPr>
            <a:spLocks noGrp="1"/>
          </p:cNvSpPr>
          <p:nvPr>
            <p:ph type="sldNum" sz="quarter" idx="12"/>
          </p:nvPr>
        </p:nvSpPr>
        <p:spPr/>
        <p:txBody>
          <a:bodyPr/>
          <a:lstStyle/>
          <a:p>
            <a:fld id="{34A4F588-DE47-4BB5-9EAB-0092CCA61361}" type="slidenum">
              <a:rPr lang="en-IN" smtClean="0"/>
              <a:t>‹#›</a:t>
            </a:fld>
            <a:endParaRPr lang="en-IN"/>
          </a:p>
        </p:txBody>
      </p:sp>
    </p:spTree>
    <p:extLst>
      <p:ext uri="{BB962C8B-B14F-4D97-AF65-F5344CB8AC3E}">
        <p14:creationId xmlns:p14="http://schemas.microsoft.com/office/powerpoint/2010/main" val="2831299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12B46-5682-C142-7D80-9A1F5A8D2FAA}"/>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E014770-1C62-6CDC-8513-201940E6B0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D2359D8-AED1-DD60-83E2-0038130C10C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28566717-D898-4E4C-55B9-BD80028D7B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68C2B3A-72F9-0457-4FC0-071186E6C3A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B69D562B-AB1F-DDE9-7626-9E774D7A96F5}"/>
              </a:ext>
            </a:extLst>
          </p:cNvPr>
          <p:cNvSpPr>
            <a:spLocks noGrp="1"/>
          </p:cNvSpPr>
          <p:nvPr>
            <p:ph type="dt" sz="half" idx="10"/>
          </p:nvPr>
        </p:nvSpPr>
        <p:spPr/>
        <p:txBody>
          <a:bodyPr/>
          <a:lstStyle/>
          <a:p>
            <a:fld id="{88E7C1CA-B58A-4A40-BF5F-F74165F11565}" type="datetimeFigureOut">
              <a:rPr lang="en-IN" smtClean="0"/>
              <a:t>20-12-2023</a:t>
            </a:fld>
            <a:endParaRPr lang="en-IN"/>
          </a:p>
        </p:txBody>
      </p:sp>
      <p:sp>
        <p:nvSpPr>
          <p:cNvPr id="8" name="Footer Placeholder 7">
            <a:extLst>
              <a:ext uri="{FF2B5EF4-FFF2-40B4-BE49-F238E27FC236}">
                <a16:creationId xmlns:a16="http://schemas.microsoft.com/office/drawing/2014/main" id="{E99BFD06-AE42-13EE-AC31-9C6D6C313691}"/>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5445ADC2-6132-A2A9-5941-228F92C48084}"/>
              </a:ext>
            </a:extLst>
          </p:cNvPr>
          <p:cNvSpPr>
            <a:spLocks noGrp="1"/>
          </p:cNvSpPr>
          <p:nvPr>
            <p:ph type="sldNum" sz="quarter" idx="12"/>
          </p:nvPr>
        </p:nvSpPr>
        <p:spPr/>
        <p:txBody>
          <a:bodyPr/>
          <a:lstStyle/>
          <a:p>
            <a:fld id="{34A4F588-DE47-4BB5-9EAB-0092CCA61361}" type="slidenum">
              <a:rPr lang="en-IN" smtClean="0"/>
              <a:t>‹#›</a:t>
            </a:fld>
            <a:endParaRPr lang="en-IN"/>
          </a:p>
        </p:txBody>
      </p:sp>
    </p:spTree>
    <p:extLst>
      <p:ext uri="{BB962C8B-B14F-4D97-AF65-F5344CB8AC3E}">
        <p14:creationId xmlns:p14="http://schemas.microsoft.com/office/powerpoint/2010/main" val="967957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4105E-9BB9-D1EF-9649-4281E224336A}"/>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AC7C83A1-F94C-CB79-0D76-BC4D099C06AE}"/>
              </a:ext>
            </a:extLst>
          </p:cNvPr>
          <p:cNvSpPr>
            <a:spLocks noGrp="1"/>
          </p:cNvSpPr>
          <p:nvPr>
            <p:ph type="dt" sz="half" idx="10"/>
          </p:nvPr>
        </p:nvSpPr>
        <p:spPr/>
        <p:txBody>
          <a:bodyPr/>
          <a:lstStyle/>
          <a:p>
            <a:fld id="{88E7C1CA-B58A-4A40-BF5F-F74165F11565}" type="datetimeFigureOut">
              <a:rPr lang="en-IN" smtClean="0"/>
              <a:t>20-12-2023</a:t>
            </a:fld>
            <a:endParaRPr lang="en-IN"/>
          </a:p>
        </p:txBody>
      </p:sp>
      <p:sp>
        <p:nvSpPr>
          <p:cNvPr id="4" name="Footer Placeholder 3">
            <a:extLst>
              <a:ext uri="{FF2B5EF4-FFF2-40B4-BE49-F238E27FC236}">
                <a16:creationId xmlns:a16="http://schemas.microsoft.com/office/drawing/2014/main" id="{BFD1FB4B-A834-81C8-5351-B8171059A9E6}"/>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7E0247DF-5187-7A83-46D3-B309E8DEF996}"/>
              </a:ext>
            </a:extLst>
          </p:cNvPr>
          <p:cNvSpPr>
            <a:spLocks noGrp="1"/>
          </p:cNvSpPr>
          <p:nvPr>
            <p:ph type="sldNum" sz="quarter" idx="12"/>
          </p:nvPr>
        </p:nvSpPr>
        <p:spPr/>
        <p:txBody>
          <a:bodyPr/>
          <a:lstStyle/>
          <a:p>
            <a:fld id="{34A4F588-DE47-4BB5-9EAB-0092CCA61361}" type="slidenum">
              <a:rPr lang="en-IN" smtClean="0"/>
              <a:t>‹#›</a:t>
            </a:fld>
            <a:endParaRPr lang="en-IN"/>
          </a:p>
        </p:txBody>
      </p:sp>
    </p:spTree>
    <p:extLst>
      <p:ext uri="{BB962C8B-B14F-4D97-AF65-F5344CB8AC3E}">
        <p14:creationId xmlns:p14="http://schemas.microsoft.com/office/powerpoint/2010/main" val="22325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A0A6C88-EFC1-02E3-7BBF-334F4489D3E2}"/>
              </a:ext>
            </a:extLst>
          </p:cNvPr>
          <p:cNvSpPr>
            <a:spLocks noGrp="1"/>
          </p:cNvSpPr>
          <p:nvPr>
            <p:ph type="dt" sz="half" idx="10"/>
          </p:nvPr>
        </p:nvSpPr>
        <p:spPr/>
        <p:txBody>
          <a:bodyPr/>
          <a:lstStyle/>
          <a:p>
            <a:fld id="{88E7C1CA-B58A-4A40-BF5F-F74165F11565}" type="datetimeFigureOut">
              <a:rPr lang="en-IN" smtClean="0"/>
              <a:t>20-12-2023</a:t>
            </a:fld>
            <a:endParaRPr lang="en-IN"/>
          </a:p>
        </p:txBody>
      </p:sp>
      <p:sp>
        <p:nvSpPr>
          <p:cNvPr id="3" name="Footer Placeholder 2">
            <a:extLst>
              <a:ext uri="{FF2B5EF4-FFF2-40B4-BE49-F238E27FC236}">
                <a16:creationId xmlns:a16="http://schemas.microsoft.com/office/drawing/2014/main" id="{7250F299-BB3C-CA22-8981-E47B77E7E84E}"/>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EF761A70-CB2B-FE48-953B-642BE2F1457C}"/>
              </a:ext>
            </a:extLst>
          </p:cNvPr>
          <p:cNvSpPr>
            <a:spLocks noGrp="1"/>
          </p:cNvSpPr>
          <p:nvPr>
            <p:ph type="sldNum" sz="quarter" idx="12"/>
          </p:nvPr>
        </p:nvSpPr>
        <p:spPr/>
        <p:txBody>
          <a:bodyPr/>
          <a:lstStyle/>
          <a:p>
            <a:fld id="{34A4F588-DE47-4BB5-9EAB-0092CCA61361}" type="slidenum">
              <a:rPr lang="en-IN" smtClean="0"/>
              <a:t>‹#›</a:t>
            </a:fld>
            <a:endParaRPr lang="en-IN"/>
          </a:p>
        </p:txBody>
      </p:sp>
    </p:spTree>
    <p:extLst>
      <p:ext uri="{BB962C8B-B14F-4D97-AF65-F5344CB8AC3E}">
        <p14:creationId xmlns:p14="http://schemas.microsoft.com/office/powerpoint/2010/main" val="2779292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96BB-7749-1E1E-57B9-BB342526C5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8972B715-1766-A0F7-DA6D-B48DBA1A67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6518A837-665D-DCBB-8189-BAD5094012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8094D5-435F-7FA2-793A-7E6428923CBC}"/>
              </a:ext>
            </a:extLst>
          </p:cNvPr>
          <p:cNvSpPr>
            <a:spLocks noGrp="1"/>
          </p:cNvSpPr>
          <p:nvPr>
            <p:ph type="dt" sz="half" idx="10"/>
          </p:nvPr>
        </p:nvSpPr>
        <p:spPr/>
        <p:txBody>
          <a:bodyPr/>
          <a:lstStyle/>
          <a:p>
            <a:fld id="{88E7C1CA-B58A-4A40-BF5F-F74165F11565}" type="datetimeFigureOut">
              <a:rPr lang="en-IN" smtClean="0"/>
              <a:t>20-12-2023</a:t>
            </a:fld>
            <a:endParaRPr lang="en-IN"/>
          </a:p>
        </p:txBody>
      </p:sp>
      <p:sp>
        <p:nvSpPr>
          <p:cNvPr id="6" name="Footer Placeholder 5">
            <a:extLst>
              <a:ext uri="{FF2B5EF4-FFF2-40B4-BE49-F238E27FC236}">
                <a16:creationId xmlns:a16="http://schemas.microsoft.com/office/drawing/2014/main" id="{2F895491-4365-98F4-B429-674B766F189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8E68BFB-6124-2E5A-FAE7-4670DD1DC2EE}"/>
              </a:ext>
            </a:extLst>
          </p:cNvPr>
          <p:cNvSpPr>
            <a:spLocks noGrp="1"/>
          </p:cNvSpPr>
          <p:nvPr>
            <p:ph type="sldNum" sz="quarter" idx="12"/>
          </p:nvPr>
        </p:nvSpPr>
        <p:spPr/>
        <p:txBody>
          <a:bodyPr/>
          <a:lstStyle/>
          <a:p>
            <a:fld id="{34A4F588-DE47-4BB5-9EAB-0092CCA61361}" type="slidenum">
              <a:rPr lang="en-IN" smtClean="0"/>
              <a:t>‹#›</a:t>
            </a:fld>
            <a:endParaRPr lang="en-IN"/>
          </a:p>
        </p:txBody>
      </p:sp>
    </p:spTree>
    <p:extLst>
      <p:ext uri="{BB962C8B-B14F-4D97-AF65-F5344CB8AC3E}">
        <p14:creationId xmlns:p14="http://schemas.microsoft.com/office/powerpoint/2010/main" val="956966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43BC2-3D85-7963-4C24-28C9CD1708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22D3CF18-98B2-A6F0-2DBA-A92623D0E7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74CD9EF2-D38A-7A6E-ABAD-100AB08C18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6E5ADE-5E7A-4C90-60CC-5BD2F1E1E1F2}"/>
              </a:ext>
            </a:extLst>
          </p:cNvPr>
          <p:cNvSpPr>
            <a:spLocks noGrp="1"/>
          </p:cNvSpPr>
          <p:nvPr>
            <p:ph type="dt" sz="half" idx="10"/>
          </p:nvPr>
        </p:nvSpPr>
        <p:spPr/>
        <p:txBody>
          <a:bodyPr/>
          <a:lstStyle/>
          <a:p>
            <a:fld id="{88E7C1CA-B58A-4A40-BF5F-F74165F11565}" type="datetimeFigureOut">
              <a:rPr lang="en-IN" smtClean="0"/>
              <a:t>20-12-2023</a:t>
            </a:fld>
            <a:endParaRPr lang="en-IN"/>
          </a:p>
        </p:txBody>
      </p:sp>
      <p:sp>
        <p:nvSpPr>
          <p:cNvPr id="6" name="Footer Placeholder 5">
            <a:extLst>
              <a:ext uri="{FF2B5EF4-FFF2-40B4-BE49-F238E27FC236}">
                <a16:creationId xmlns:a16="http://schemas.microsoft.com/office/drawing/2014/main" id="{F8F62DD6-5610-8152-B4E9-B66D55A296C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338CD72-625D-05DB-A41E-E426DD760717}"/>
              </a:ext>
            </a:extLst>
          </p:cNvPr>
          <p:cNvSpPr>
            <a:spLocks noGrp="1"/>
          </p:cNvSpPr>
          <p:nvPr>
            <p:ph type="sldNum" sz="quarter" idx="12"/>
          </p:nvPr>
        </p:nvSpPr>
        <p:spPr/>
        <p:txBody>
          <a:bodyPr/>
          <a:lstStyle/>
          <a:p>
            <a:fld id="{34A4F588-DE47-4BB5-9EAB-0092CCA61361}" type="slidenum">
              <a:rPr lang="en-IN" smtClean="0"/>
              <a:t>‹#›</a:t>
            </a:fld>
            <a:endParaRPr lang="en-IN"/>
          </a:p>
        </p:txBody>
      </p:sp>
    </p:spTree>
    <p:extLst>
      <p:ext uri="{BB962C8B-B14F-4D97-AF65-F5344CB8AC3E}">
        <p14:creationId xmlns:p14="http://schemas.microsoft.com/office/powerpoint/2010/main" val="3035714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3CFB5A-179C-1FB0-2F4F-8DF4B655DD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FC4F204E-FB2D-4795-108F-CE766FECB7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20F52E1-9708-C1DB-1A12-71DC47B8F5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E7C1CA-B58A-4A40-BF5F-F74165F11565}" type="datetimeFigureOut">
              <a:rPr lang="en-IN" smtClean="0"/>
              <a:t>20-12-2023</a:t>
            </a:fld>
            <a:endParaRPr lang="en-IN"/>
          </a:p>
        </p:txBody>
      </p:sp>
      <p:sp>
        <p:nvSpPr>
          <p:cNvPr id="5" name="Footer Placeholder 4">
            <a:extLst>
              <a:ext uri="{FF2B5EF4-FFF2-40B4-BE49-F238E27FC236}">
                <a16:creationId xmlns:a16="http://schemas.microsoft.com/office/drawing/2014/main" id="{F9FE784C-19B7-853A-7BFB-2944FE6AB7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A05C6751-CB56-62ED-1DD0-C10E11A05D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A4F588-DE47-4BB5-9EAB-0092CCA61361}" type="slidenum">
              <a:rPr lang="en-IN" smtClean="0"/>
              <a:t>‹#›</a:t>
            </a:fld>
            <a:endParaRPr lang="en-IN"/>
          </a:p>
        </p:txBody>
      </p:sp>
    </p:spTree>
    <p:extLst>
      <p:ext uri="{BB962C8B-B14F-4D97-AF65-F5344CB8AC3E}">
        <p14:creationId xmlns:p14="http://schemas.microsoft.com/office/powerpoint/2010/main" val="2159167002"/>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mailto:CGST@2.5%25" TargetMode="External"/><Relationship Id="rId1" Type="http://schemas.openxmlformats.org/officeDocument/2006/relationships/slideLayout" Target="../slideLayouts/slideLayout7.x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mailto:support@gmtechanalytics.com"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5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D9A41-0306-42AE-B014-52297880ECA5}"/>
              </a:ext>
            </a:extLst>
          </p:cNvPr>
          <p:cNvSpPr>
            <a:spLocks noGrp="1"/>
          </p:cNvSpPr>
          <p:nvPr>
            <p:ph type="ctrTitle"/>
          </p:nvPr>
        </p:nvSpPr>
        <p:spPr>
          <a:xfrm>
            <a:off x="1524000" y="1122362"/>
            <a:ext cx="9144000" cy="2736405"/>
          </a:xfrm>
        </p:spPr>
        <p:txBody>
          <a:bodyPr>
            <a:normAutofit/>
          </a:bodyPr>
          <a:lstStyle/>
          <a:p>
            <a:r>
              <a:rPr lang="en-IN" sz="4000" b="1" dirty="0">
                <a:solidFill>
                  <a:schemeClr val="bg1"/>
                </a:solidFill>
                <a:latin typeface="Bookman Old Style" panose="02050604050505020204" pitchFamily="18" charset="0"/>
              </a:rPr>
              <a:t>Presentation on the</a:t>
            </a:r>
            <a:br>
              <a:rPr lang="en-IN" sz="4000" b="1" dirty="0">
                <a:solidFill>
                  <a:schemeClr val="bg1"/>
                </a:solidFill>
                <a:latin typeface="Bookman Old Style" panose="02050604050505020204" pitchFamily="18" charset="0"/>
              </a:rPr>
            </a:br>
            <a:r>
              <a:rPr lang="en-IN" sz="4000" b="1" dirty="0">
                <a:solidFill>
                  <a:schemeClr val="bg1"/>
                </a:solidFill>
                <a:latin typeface="Bookman Old Style" panose="02050604050505020204" pitchFamily="18" charset="0"/>
              </a:rPr>
              <a:t>Automated Purchase GSTR2A/GSTR2B Reconciliation Tool</a:t>
            </a:r>
          </a:p>
        </p:txBody>
      </p:sp>
      <p:sp>
        <p:nvSpPr>
          <p:cNvPr id="7" name="Subtitle 2">
            <a:extLst>
              <a:ext uri="{FF2B5EF4-FFF2-40B4-BE49-F238E27FC236}">
                <a16:creationId xmlns:a16="http://schemas.microsoft.com/office/drawing/2014/main" id="{86C2D3CA-1C5F-43BC-B0B2-4F9583A5E516}"/>
              </a:ext>
            </a:extLst>
          </p:cNvPr>
          <p:cNvSpPr txBox="1">
            <a:spLocks/>
          </p:cNvSpPr>
          <p:nvPr/>
        </p:nvSpPr>
        <p:spPr>
          <a:xfrm>
            <a:off x="8348472" y="5212080"/>
            <a:ext cx="3615397" cy="1376456"/>
          </a:xfrm>
          <a:prstGeom prst="rect">
            <a:avLst/>
          </a:prstGeom>
          <a:solidFill>
            <a:schemeClr val="accent5">
              <a:lumMod val="50000"/>
            </a:schemeClr>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IN" sz="1000" b="1" u="sng" dirty="0">
                <a:solidFill>
                  <a:schemeClr val="bg1"/>
                </a:solidFill>
                <a:latin typeface="Bookman Old Style" panose="02050604050505020204" pitchFamily="18" charset="0"/>
              </a:rPr>
              <a:t>Contact :</a:t>
            </a:r>
          </a:p>
          <a:p>
            <a:pPr algn="l"/>
            <a:r>
              <a:rPr lang="en-IN" sz="1000" b="1" dirty="0">
                <a:solidFill>
                  <a:schemeClr val="bg1"/>
                </a:solidFill>
                <a:latin typeface="Bookman Old Style" panose="02050604050505020204" pitchFamily="18" charset="0"/>
              </a:rPr>
              <a:t>GM Tech Analytics</a:t>
            </a:r>
          </a:p>
          <a:p>
            <a:pPr algn="l"/>
            <a:r>
              <a:rPr lang="en-IN" sz="1000" b="1" dirty="0">
                <a:solidFill>
                  <a:schemeClr val="bg1"/>
                </a:solidFill>
                <a:latin typeface="Bookman Old Style" panose="02050604050505020204" pitchFamily="18" charset="0"/>
              </a:rPr>
              <a:t>support@gmtechanalytics.com</a:t>
            </a:r>
          </a:p>
          <a:p>
            <a:pPr algn="l"/>
            <a:r>
              <a:rPr lang="en-IN" sz="1000" b="1" dirty="0">
                <a:solidFill>
                  <a:schemeClr val="bg1"/>
                </a:solidFill>
                <a:latin typeface="Bookman Old Style" panose="02050604050505020204" pitchFamily="18" charset="0"/>
              </a:rPr>
              <a:t>https://gmtechanalytics.com</a:t>
            </a:r>
          </a:p>
          <a:p>
            <a:pPr algn="l"/>
            <a:r>
              <a:rPr lang="en-IN" sz="1000" b="1" dirty="0">
                <a:solidFill>
                  <a:schemeClr val="bg1"/>
                </a:solidFill>
                <a:latin typeface="Bookman Old Style" panose="02050604050505020204" pitchFamily="18" charset="0"/>
              </a:rPr>
              <a:t>+91-86104 39343 / +91-86083 36352</a:t>
            </a:r>
          </a:p>
        </p:txBody>
      </p:sp>
    </p:spTree>
    <p:extLst>
      <p:ext uri="{BB962C8B-B14F-4D97-AF65-F5344CB8AC3E}">
        <p14:creationId xmlns:p14="http://schemas.microsoft.com/office/powerpoint/2010/main" val="1113977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EB76B8D-C9F2-407A-98B3-F3CE149BB60C}"/>
              </a:ext>
            </a:extLst>
          </p:cNvPr>
          <p:cNvSpPr txBox="1"/>
          <p:nvPr/>
        </p:nvSpPr>
        <p:spPr>
          <a:xfrm>
            <a:off x="689316" y="745588"/>
            <a:ext cx="10073171" cy="369332"/>
          </a:xfrm>
          <a:prstGeom prst="rect">
            <a:avLst/>
          </a:prstGeom>
          <a:noFill/>
        </p:spPr>
        <p:txBody>
          <a:bodyPr wrap="square" rtlCol="0">
            <a:spAutoFit/>
          </a:bodyPr>
          <a:lstStyle/>
          <a:p>
            <a:r>
              <a:rPr lang="en-IN" b="1" dirty="0">
                <a:solidFill>
                  <a:srgbClr val="FF0000"/>
                </a:solidFill>
                <a:latin typeface="Arial Black" panose="020B0A04020102020204" pitchFamily="34" charset="0"/>
              </a:rPr>
              <a:t>About the Automated Purchase GSTR2A/GSTR2B Reconciliation tool</a:t>
            </a:r>
          </a:p>
        </p:txBody>
      </p:sp>
      <p:sp>
        <p:nvSpPr>
          <p:cNvPr id="3" name="TextBox 2">
            <a:extLst>
              <a:ext uri="{FF2B5EF4-FFF2-40B4-BE49-F238E27FC236}">
                <a16:creationId xmlns:a16="http://schemas.microsoft.com/office/drawing/2014/main" id="{E7EF6BE7-1B6D-4F5A-AECA-75E6EBC348C2}"/>
              </a:ext>
            </a:extLst>
          </p:cNvPr>
          <p:cNvSpPr txBox="1"/>
          <p:nvPr/>
        </p:nvSpPr>
        <p:spPr>
          <a:xfrm>
            <a:off x="689317" y="1364567"/>
            <a:ext cx="10860258" cy="470898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just">
              <a:lnSpc>
                <a:spcPts val="1175"/>
              </a:lnSpc>
              <a:spcBef>
                <a:spcPts val="500"/>
              </a:spcBef>
              <a:spcAft>
                <a:spcPts val="500"/>
              </a:spcAft>
            </a:pPr>
            <a:endParaRPr lang="en-US" sz="1800" kern="0" dirty="0">
              <a:solidFill>
                <a:schemeClr val="accent5">
                  <a:lumMod val="50000"/>
                </a:schemeClr>
              </a:solidFill>
              <a:effectLst/>
              <a:latin typeface="Bookman Old Style" panose="02050604050505020204" pitchFamily="18" charset="0"/>
              <a:ea typeface="Times New Roman" panose="02020603050405020304" pitchFamily="18" charset="0"/>
              <a:cs typeface="Times New Roman" panose="02020603050405020304" pitchFamily="18" charset="0"/>
            </a:endParaRPr>
          </a:p>
          <a:p>
            <a:pPr algn="just">
              <a:lnSpc>
                <a:spcPts val="1175"/>
              </a:lnSpc>
              <a:spcBef>
                <a:spcPts val="500"/>
              </a:spcBef>
              <a:spcAft>
                <a:spcPts val="500"/>
              </a:spcAft>
            </a:pPr>
            <a:r>
              <a:rPr lang="en-US" sz="1800" kern="0" dirty="0">
                <a:solidFill>
                  <a:schemeClr val="accent5">
                    <a:lumMod val="50000"/>
                  </a:schemeClr>
                </a:solidFill>
                <a:effectLst/>
                <a:latin typeface="Bookman Old Style" panose="02050604050505020204" pitchFamily="18" charset="0"/>
                <a:ea typeface="Times New Roman" panose="02020603050405020304" pitchFamily="18" charset="0"/>
                <a:cs typeface="Times New Roman" panose="02020603050405020304" pitchFamily="18" charset="0"/>
              </a:rPr>
              <a:t>The automated Excel based Purchase GSTR2A/GSTR2B Reconciliation Tool is an extremely </a:t>
            </a:r>
          </a:p>
          <a:p>
            <a:pPr algn="just">
              <a:lnSpc>
                <a:spcPts val="1175"/>
              </a:lnSpc>
              <a:spcBef>
                <a:spcPts val="500"/>
              </a:spcBef>
              <a:spcAft>
                <a:spcPts val="500"/>
              </a:spcAft>
            </a:pPr>
            <a:r>
              <a:rPr lang="en-US" sz="1800" kern="0" dirty="0">
                <a:solidFill>
                  <a:schemeClr val="accent5">
                    <a:lumMod val="50000"/>
                  </a:schemeClr>
                </a:solidFill>
                <a:effectLst/>
                <a:latin typeface="Bookman Old Style" panose="02050604050505020204" pitchFamily="18" charset="0"/>
                <a:ea typeface="Times New Roman" panose="02020603050405020304" pitchFamily="18" charset="0"/>
                <a:cs typeface="Times New Roman" panose="02020603050405020304" pitchFamily="18" charset="0"/>
              </a:rPr>
              <a:t>powerful tool that will reconcile the user’s purchase book with GSTR2A/GSTR2B returns </a:t>
            </a:r>
          </a:p>
          <a:p>
            <a:pPr algn="just">
              <a:lnSpc>
                <a:spcPts val="1175"/>
              </a:lnSpc>
              <a:spcBef>
                <a:spcPts val="500"/>
              </a:spcBef>
              <a:spcAft>
                <a:spcPts val="500"/>
              </a:spcAft>
            </a:pPr>
            <a:r>
              <a:rPr lang="en-US" sz="1800" kern="0" dirty="0">
                <a:solidFill>
                  <a:schemeClr val="accent5">
                    <a:lumMod val="50000"/>
                  </a:schemeClr>
                </a:solidFill>
                <a:effectLst/>
                <a:latin typeface="Bookman Old Style" panose="02050604050505020204" pitchFamily="18" charset="0"/>
                <a:ea typeface="Times New Roman" panose="02020603050405020304" pitchFamily="18" charset="0"/>
                <a:cs typeface="Times New Roman" panose="02020603050405020304" pitchFamily="18" charset="0"/>
              </a:rPr>
              <a:t>completely , listing out matched and unmatched invoices both Invoice-wise and vendor-wise.</a:t>
            </a:r>
            <a:endParaRPr lang="en-IN" sz="1800" kern="100" dirty="0">
              <a:solidFill>
                <a:schemeClr val="accent5">
                  <a:lumMod val="50000"/>
                </a:schemeClr>
              </a:solidFill>
              <a:effectLst/>
              <a:latin typeface="Bookman Old Style" panose="02050604050505020204" pitchFamily="18" charset="0"/>
              <a:ea typeface="Calibri" panose="020F0502020204030204" pitchFamily="34" charset="0"/>
              <a:cs typeface="Times New Roman" panose="02020603050405020304" pitchFamily="18" charset="0"/>
            </a:endParaRPr>
          </a:p>
          <a:p>
            <a:pPr algn="just">
              <a:lnSpc>
                <a:spcPts val="1175"/>
              </a:lnSpc>
              <a:spcBef>
                <a:spcPts val="500"/>
              </a:spcBef>
              <a:spcAft>
                <a:spcPts val="500"/>
              </a:spcAft>
            </a:pPr>
            <a:endParaRPr lang="en-US" sz="1800" kern="0" dirty="0">
              <a:solidFill>
                <a:schemeClr val="accent5">
                  <a:lumMod val="50000"/>
                </a:schemeClr>
              </a:solidFill>
              <a:effectLst/>
              <a:latin typeface="Bookman Old Style" panose="02050604050505020204" pitchFamily="18" charset="0"/>
              <a:ea typeface="Times New Roman" panose="02020603050405020304" pitchFamily="18" charset="0"/>
              <a:cs typeface="Times New Roman" panose="02020603050405020304" pitchFamily="18" charset="0"/>
            </a:endParaRPr>
          </a:p>
          <a:p>
            <a:pPr algn="just">
              <a:lnSpc>
                <a:spcPts val="1175"/>
              </a:lnSpc>
              <a:spcBef>
                <a:spcPts val="500"/>
              </a:spcBef>
              <a:spcAft>
                <a:spcPts val="500"/>
              </a:spcAft>
            </a:pPr>
            <a:r>
              <a:rPr lang="en-US" sz="1800" kern="0" dirty="0">
                <a:solidFill>
                  <a:schemeClr val="accent5">
                    <a:lumMod val="50000"/>
                  </a:schemeClr>
                </a:solidFill>
                <a:effectLst/>
                <a:latin typeface="Bookman Old Style" panose="02050604050505020204" pitchFamily="18" charset="0"/>
                <a:ea typeface="Times New Roman" panose="02020603050405020304" pitchFamily="18" charset="0"/>
                <a:cs typeface="Times New Roman" panose="02020603050405020304" pitchFamily="18" charset="0"/>
              </a:rPr>
              <a:t>The main USP of this Tool is that raw purchase data generated from any ERP/accounting </a:t>
            </a:r>
          </a:p>
          <a:p>
            <a:pPr algn="just">
              <a:lnSpc>
                <a:spcPts val="1175"/>
              </a:lnSpc>
              <a:spcBef>
                <a:spcPts val="500"/>
              </a:spcBef>
              <a:spcAft>
                <a:spcPts val="500"/>
              </a:spcAft>
            </a:pPr>
            <a:r>
              <a:rPr lang="en-US" sz="1800" kern="0" dirty="0">
                <a:solidFill>
                  <a:schemeClr val="accent5">
                    <a:lumMod val="50000"/>
                  </a:schemeClr>
                </a:solidFill>
                <a:effectLst/>
                <a:latin typeface="Bookman Old Style" panose="02050604050505020204" pitchFamily="18" charset="0"/>
                <a:ea typeface="Times New Roman" panose="02020603050405020304" pitchFamily="18" charset="0"/>
                <a:cs typeface="Times New Roman" panose="02020603050405020304" pitchFamily="18" charset="0"/>
              </a:rPr>
              <a:t>software as well as GSTR2A/GSTR2B data can be imported directly into the tool without any </a:t>
            </a:r>
          </a:p>
          <a:p>
            <a:pPr algn="just">
              <a:lnSpc>
                <a:spcPts val="1175"/>
              </a:lnSpc>
              <a:spcBef>
                <a:spcPts val="500"/>
              </a:spcBef>
              <a:spcAft>
                <a:spcPts val="500"/>
              </a:spcAft>
            </a:pPr>
            <a:r>
              <a:rPr lang="en-US" sz="1800" kern="0" dirty="0">
                <a:solidFill>
                  <a:schemeClr val="accent5">
                    <a:lumMod val="50000"/>
                  </a:schemeClr>
                </a:solidFill>
                <a:effectLst/>
                <a:latin typeface="Bookman Old Style" panose="02050604050505020204" pitchFamily="18" charset="0"/>
                <a:ea typeface="Times New Roman" panose="02020603050405020304" pitchFamily="18" charset="0"/>
                <a:cs typeface="Times New Roman" panose="02020603050405020304" pitchFamily="18" charset="0"/>
              </a:rPr>
              <a:t>formatting whatsoever (removal of headers, removal of blank rows, re-alignment columns </a:t>
            </a:r>
            <a:r>
              <a:rPr lang="en-US" sz="1800" kern="0" dirty="0" err="1">
                <a:solidFill>
                  <a:schemeClr val="accent5">
                    <a:lumMod val="50000"/>
                  </a:schemeClr>
                </a:solidFill>
                <a:effectLst/>
                <a:latin typeface="Bookman Old Style" panose="02050604050505020204" pitchFamily="18" charset="0"/>
                <a:ea typeface="Times New Roman" panose="02020603050405020304" pitchFamily="18" charset="0"/>
                <a:cs typeface="Times New Roman" panose="02020603050405020304" pitchFamily="18" charset="0"/>
              </a:rPr>
              <a:t>etc</a:t>
            </a:r>
            <a:r>
              <a:rPr lang="en-US" sz="1800" kern="0" dirty="0">
                <a:solidFill>
                  <a:schemeClr val="accent5">
                    <a:lumMod val="50000"/>
                  </a:schemeClr>
                </a:solidFill>
                <a:effectLst/>
                <a:latin typeface="Bookman Old Style" panose="02050604050505020204" pitchFamily="18" charset="0"/>
                <a:ea typeface="Times New Roman" panose="02020603050405020304" pitchFamily="18" charset="0"/>
                <a:cs typeface="Times New Roman" panose="02020603050405020304" pitchFamily="18" charset="0"/>
              </a:rPr>
              <a:t>).</a:t>
            </a:r>
            <a:endParaRPr lang="en-IN" sz="1800" kern="100" dirty="0">
              <a:solidFill>
                <a:schemeClr val="accent5">
                  <a:lumMod val="50000"/>
                </a:schemeClr>
              </a:solidFill>
              <a:effectLst/>
              <a:latin typeface="Bookman Old Style" panose="02050604050505020204" pitchFamily="18" charset="0"/>
              <a:ea typeface="Calibri" panose="020F0502020204030204" pitchFamily="34" charset="0"/>
              <a:cs typeface="Times New Roman" panose="02020603050405020304" pitchFamily="18" charset="0"/>
            </a:endParaRPr>
          </a:p>
          <a:p>
            <a:pPr algn="just">
              <a:lnSpc>
                <a:spcPts val="1175"/>
              </a:lnSpc>
              <a:spcBef>
                <a:spcPts val="500"/>
              </a:spcBef>
              <a:spcAft>
                <a:spcPts val="500"/>
              </a:spcAft>
            </a:pPr>
            <a:endParaRPr lang="en-US" sz="1800" kern="0" dirty="0">
              <a:solidFill>
                <a:schemeClr val="accent5">
                  <a:lumMod val="50000"/>
                </a:schemeClr>
              </a:solidFill>
              <a:effectLst/>
              <a:latin typeface="Bookman Old Style" panose="02050604050505020204" pitchFamily="18" charset="0"/>
              <a:ea typeface="Times New Roman" panose="02020603050405020304" pitchFamily="18" charset="0"/>
              <a:cs typeface="Times New Roman" panose="02020603050405020304" pitchFamily="18" charset="0"/>
            </a:endParaRPr>
          </a:p>
          <a:p>
            <a:pPr algn="just">
              <a:lnSpc>
                <a:spcPts val="1175"/>
              </a:lnSpc>
              <a:spcBef>
                <a:spcPts val="500"/>
              </a:spcBef>
              <a:spcAft>
                <a:spcPts val="500"/>
              </a:spcAft>
            </a:pPr>
            <a:r>
              <a:rPr lang="en-US" sz="1800" kern="0" dirty="0">
                <a:solidFill>
                  <a:schemeClr val="accent5">
                    <a:lumMod val="50000"/>
                  </a:schemeClr>
                </a:solidFill>
                <a:effectLst/>
                <a:latin typeface="Bookman Old Style" panose="02050604050505020204" pitchFamily="18" charset="0"/>
                <a:ea typeface="Times New Roman" panose="02020603050405020304" pitchFamily="18" charset="0"/>
                <a:cs typeface="Times New Roman" panose="02020603050405020304" pitchFamily="18" charset="0"/>
              </a:rPr>
              <a:t>Reconciliation will take place in a matter of seconds automatically once data from purchase </a:t>
            </a:r>
          </a:p>
          <a:p>
            <a:pPr algn="just">
              <a:lnSpc>
                <a:spcPts val="1175"/>
              </a:lnSpc>
              <a:spcBef>
                <a:spcPts val="500"/>
              </a:spcBef>
              <a:spcAft>
                <a:spcPts val="500"/>
              </a:spcAft>
            </a:pPr>
            <a:r>
              <a:rPr lang="en-US" sz="1800" kern="0" dirty="0">
                <a:solidFill>
                  <a:schemeClr val="accent5">
                    <a:lumMod val="50000"/>
                  </a:schemeClr>
                </a:solidFill>
                <a:effectLst/>
                <a:latin typeface="Bookman Old Style" panose="02050604050505020204" pitchFamily="18" charset="0"/>
                <a:ea typeface="Times New Roman" panose="02020603050405020304" pitchFamily="18" charset="0"/>
                <a:cs typeface="Times New Roman" panose="02020603050405020304" pitchFamily="18" charset="0"/>
              </a:rPr>
              <a:t>book and GSTR2A/GSTR2B is imported into the Tool. </a:t>
            </a:r>
            <a:endParaRPr lang="en-IN" sz="1800" kern="100" dirty="0">
              <a:solidFill>
                <a:schemeClr val="accent5">
                  <a:lumMod val="50000"/>
                </a:schemeClr>
              </a:solidFill>
              <a:effectLst/>
              <a:latin typeface="Bookman Old Style" panose="02050604050505020204" pitchFamily="18" charset="0"/>
              <a:ea typeface="Calibri" panose="020F0502020204030204" pitchFamily="34" charset="0"/>
              <a:cs typeface="Times New Roman" panose="02020603050405020304" pitchFamily="18" charset="0"/>
            </a:endParaRPr>
          </a:p>
          <a:p>
            <a:pPr algn="just">
              <a:spcBef>
                <a:spcPts val="500"/>
              </a:spcBef>
              <a:spcAft>
                <a:spcPts val="500"/>
              </a:spcAft>
            </a:pPr>
            <a:r>
              <a:rPr lang="en-US" sz="1800" kern="0" dirty="0">
                <a:solidFill>
                  <a:schemeClr val="accent5">
                    <a:lumMod val="50000"/>
                  </a:schemeClr>
                </a:solidFill>
                <a:effectLst/>
                <a:latin typeface="Bookman Old Style" panose="02050604050505020204" pitchFamily="18" charset="0"/>
                <a:ea typeface="Times New Roman" panose="02020603050405020304" pitchFamily="18" charset="0"/>
              </a:rPr>
              <a:t>The Tool runs extremely fast (for instance, reconciliation of a company's data with nearly 10,000 rows of data that might otherwise take at least 3 hours to complete manually can be completed in under a minute).</a:t>
            </a:r>
          </a:p>
          <a:p>
            <a:pPr algn="just">
              <a:spcBef>
                <a:spcPts val="500"/>
              </a:spcBef>
              <a:spcAft>
                <a:spcPts val="500"/>
              </a:spcAft>
            </a:pPr>
            <a:r>
              <a:rPr lang="en-US" sz="1800" kern="0" dirty="0">
                <a:solidFill>
                  <a:schemeClr val="accent5">
                    <a:lumMod val="50000"/>
                  </a:schemeClr>
                </a:solidFill>
                <a:effectLst/>
                <a:latin typeface="Bookman Old Style" panose="02050604050505020204" pitchFamily="18" charset="0"/>
                <a:ea typeface="Times New Roman" panose="02020603050405020304" pitchFamily="18" charset="0"/>
                <a:cs typeface="Times New Roman" panose="02020603050405020304" pitchFamily="18" charset="0"/>
              </a:rPr>
              <a:t>The Tool consumes miniscule hard disk space(File size is under 125 KB). As the tool is an Excel file , no special installation procedures are required. </a:t>
            </a:r>
            <a:endParaRPr lang="en-US" sz="1800" kern="0" dirty="0">
              <a:solidFill>
                <a:schemeClr val="accent5">
                  <a:lumMod val="50000"/>
                </a:schemeClr>
              </a:solidFill>
              <a:effectLst/>
              <a:latin typeface="Bookman Old Style" panose="02050604050505020204" pitchFamily="18" charset="0"/>
              <a:ea typeface="Times New Roman" panose="02020603050405020304" pitchFamily="18" charset="0"/>
            </a:endParaRPr>
          </a:p>
        </p:txBody>
      </p:sp>
    </p:spTree>
    <p:extLst>
      <p:ext uri="{BB962C8B-B14F-4D97-AF65-F5344CB8AC3E}">
        <p14:creationId xmlns:p14="http://schemas.microsoft.com/office/powerpoint/2010/main" val="2218115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44C6A037-C93B-4A5E-8C9D-2D8BA3DBFAA8}"/>
              </a:ext>
            </a:extLst>
          </p:cNvPr>
          <p:cNvSpPr txBox="1"/>
          <p:nvPr/>
        </p:nvSpPr>
        <p:spPr>
          <a:xfrm>
            <a:off x="307136" y="493501"/>
            <a:ext cx="5406683" cy="369332"/>
          </a:xfrm>
          <a:prstGeom prst="rect">
            <a:avLst/>
          </a:prstGeom>
          <a:noFill/>
        </p:spPr>
        <p:txBody>
          <a:bodyPr wrap="square" rtlCol="0">
            <a:spAutoFit/>
          </a:bodyPr>
          <a:lstStyle/>
          <a:p>
            <a:r>
              <a:rPr lang="en-US" b="1" dirty="0">
                <a:solidFill>
                  <a:srgbClr val="FF0000"/>
                </a:solidFill>
                <a:latin typeface="Arial Black" panose="020B0A04020102020204" pitchFamily="34" charset="0"/>
              </a:rPr>
              <a:t>Tool layout</a:t>
            </a:r>
            <a:endParaRPr lang="en-IN" b="1" dirty="0">
              <a:solidFill>
                <a:srgbClr val="FF0000"/>
              </a:solidFill>
              <a:latin typeface="Arial Black" panose="020B0A04020102020204" pitchFamily="34" charset="0"/>
            </a:endParaRPr>
          </a:p>
        </p:txBody>
      </p:sp>
      <p:sp>
        <p:nvSpPr>
          <p:cNvPr id="2" name="TextBox 1">
            <a:extLst>
              <a:ext uri="{FF2B5EF4-FFF2-40B4-BE49-F238E27FC236}">
                <a16:creationId xmlns:a16="http://schemas.microsoft.com/office/drawing/2014/main" id="{794845D3-5847-67A4-4EBC-4FD40E2F43D5}"/>
              </a:ext>
            </a:extLst>
          </p:cNvPr>
          <p:cNvSpPr txBox="1"/>
          <p:nvPr/>
        </p:nvSpPr>
        <p:spPr>
          <a:xfrm>
            <a:off x="374904" y="1051560"/>
            <a:ext cx="11082528" cy="369332"/>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wrap="square" rtlCol="0">
            <a:spAutoFit/>
          </a:bodyPr>
          <a:lstStyle/>
          <a:p>
            <a:pPr algn="ctr"/>
            <a:r>
              <a:rPr lang="en-US" b="1" dirty="0">
                <a:solidFill>
                  <a:schemeClr val="bg1"/>
                </a:solidFill>
                <a:latin typeface="Bookman Old Style" panose="02050604050505020204" pitchFamily="18" charset="0"/>
              </a:rPr>
              <a:t>Layout of the tool</a:t>
            </a:r>
            <a:endParaRPr lang="en-IN" b="1" dirty="0">
              <a:solidFill>
                <a:schemeClr val="bg1"/>
              </a:solidFill>
              <a:latin typeface="Bookman Old Style" panose="02050604050505020204" pitchFamily="18" charset="0"/>
            </a:endParaRPr>
          </a:p>
        </p:txBody>
      </p:sp>
      <p:graphicFrame>
        <p:nvGraphicFramePr>
          <p:cNvPr id="4" name="Diagram 3">
            <a:extLst>
              <a:ext uri="{FF2B5EF4-FFF2-40B4-BE49-F238E27FC236}">
                <a16:creationId xmlns:a16="http://schemas.microsoft.com/office/drawing/2014/main" id="{A6102424-C0C8-B479-CF26-07703F8A094A}"/>
              </a:ext>
            </a:extLst>
          </p:cNvPr>
          <p:cNvGraphicFramePr/>
          <p:nvPr>
            <p:extLst>
              <p:ext uri="{D42A27DB-BD31-4B8C-83A1-F6EECF244321}">
                <p14:modId xmlns:p14="http://schemas.microsoft.com/office/powerpoint/2010/main" val="181891936"/>
              </p:ext>
            </p:extLst>
          </p:nvPr>
        </p:nvGraphicFramePr>
        <p:xfrm>
          <a:off x="352856" y="1746504"/>
          <a:ext cx="11018520" cy="43643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83705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F62790C-50B3-4D44-94E5-45007B100F18}"/>
              </a:ext>
            </a:extLst>
          </p:cNvPr>
          <p:cNvSpPr txBox="1"/>
          <p:nvPr/>
        </p:nvSpPr>
        <p:spPr>
          <a:xfrm>
            <a:off x="307136" y="1041010"/>
            <a:ext cx="6077243" cy="529375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n-IN" sz="1300" dirty="0">
                <a:solidFill>
                  <a:schemeClr val="accent5">
                    <a:lumMod val="50000"/>
                  </a:schemeClr>
                </a:solidFill>
                <a:latin typeface="Bookman Old Style" panose="02050604050505020204" pitchFamily="18" charset="0"/>
              </a:rPr>
              <a:t>A very unique feature in this tool is the mapping functionality for columns in the purchase book , shown to the right, which does away with the need to manually re-format the user’s purchase book before importing it into the tool. Assuming a user’s raw purchase book has data for Vendor GSTIN in Column 1, Vendor Name in Column 2, Invoice Date in Column 4, Invoice Number in Column 5 and Total Invoice Amount in Column 6, with tax columns ( CGST SGST IGST and others in column 10, 11, 12 and 14 respectively ). In the given scenario, all the user needs to do before importing the purchase book (import functionality is again automated ) is enter the column numbers where the data for Vendor GSTIN, Vendor Name etc, are located in their Purchase book, against the respective fields in the mapping table in the tool (shown here) ,without needing to realign their Purchase book.</a:t>
            </a:r>
          </a:p>
          <a:p>
            <a:pPr algn="just"/>
            <a:r>
              <a:rPr lang="en-IN" sz="1300" dirty="0">
                <a:solidFill>
                  <a:schemeClr val="accent5">
                    <a:lumMod val="50000"/>
                  </a:schemeClr>
                </a:solidFill>
                <a:latin typeface="Bookman Old Style" panose="02050604050505020204" pitchFamily="18" charset="0"/>
              </a:rPr>
              <a:t>In case the purchase book changes form due to some reason in the future (columns swapping places , for ex: Invoice Date moving to Column 3 , GSTIN moving to Column 5 , and so on ) , the user just needs to re-enter the revised column numbers in the given mapping table in the tool before running the reconciliation. The algorithm in the tool will detect the appropriate columns based on the column numbers entered in the mapping table.</a:t>
            </a:r>
          </a:p>
          <a:p>
            <a:pPr algn="just"/>
            <a:r>
              <a:rPr lang="en-IN" sz="1300" dirty="0">
                <a:solidFill>
                  <a:schemeClr val="accent5">
                    <a:lumMod val="50000"/>
                  </a:schemeClr>
                </a:solidFill>
                <a:latin typeface="Bookman Old Style" panose="02050604050505020204" pitchFamily="18" charset="0"/>
              </a:rPr>
              <a:t>It is also possible to increase or decrease the number of columns for tax as it is observed for companies operating in certain industries that the tax columns are split into individual rates .For instance, </a:t>
            </a:r>
            <a:r>
              <a:rPr lang="en-IN" sz="1300" dirty="0">
                <a:solidFill>
                  <a:schemeClr val="accent5">
                    <a:lumMod val="50000"/>
                  </a:schemeClr>
                </a:solidFill>
                <a:latin typeface="Bookman Old Style" panose="02050604050505020204" pitchFamily="18" charset="0"/>
                <a:hlinkClick r:id="rId2">
                  <a:extLst>
                    <a:ext uri="{A12FA001-AC4F-418D-AE19-62706E023703}">
                      <ahyp:hlinkClr xmlns:ahyp="http://schemas.microsoft.com/office/drawing/2018/hyperlinkcolor" val="tx"/>
                    </a:ext>
                  </a:extLst>
                </a:hlinkClick>
              </a:rPr>
              <a:t>CGST@2.5%</a:t>
            </a:r>
            <a:r>
              <a:rPr lang="en-IN" sz="1300" dirty="0">
                <a:solidFill>
                  <a:schemeClr val="accent5">
                    <a:lumMod val="50000"/>
                  </a:schemeClr>
                </a:solidFill>
                <a:latin typeface="Bookman Old Style" panose="02050604050505020204" pitchFamily="18" charset="0"/>
              </a:rPr>
              <a:t>, CGST@3%,CGST@6% and so on. In such a case , the User will enter the additional columns required in the adjacent field and invoke “Add” command button.</a:t>
            </a:r>
          </a:p>
        </p:txBody>
      </p:sp>
      <p:sp>
        <p:nvSpPr>
          <p:cNvPr id="6" name="TextBox 5">
            <a:extLst>
              <a:ext uri="{FF2B5EF4-FFF2-40B4-BE49-F238E27FC236}">
                <a16:creationId xmlns:a16="http://schemas.microsoft.com/office/drawing/2014/main" id="{44C6A037-C93B-4A5E-8C9D-2D8BA3DBFAA8}"/>
              </a:ext>
            </a:extLst>
          </p:cNvPr>
          <p:cNvSpPr txBox="1"/>
          <p:nvPr/>
        </p:nvSpPr>
        <p:spPr>
          <a:xfrm>
            <a:off x="307136" y="493501"/>
            <a:ext cx="5406683" cy="369332"/>
          </a:xfrm>
          <a:prstGeom prst="rect">
            <a:avLst/>
          </a:prstGeom>
          <a:noFill/>
        </p:spPr>
        <p:txBody>
          <a:bodyPr wrap="square" rtlCol="0">
            <a:spAutoFit/>
          </a:bodyPr>
          <a:lstStyle/>
          <a:p>
            <a:r>
              <a:rPr lang="en-IN" b="1" dirty="0">
                <a:solidFill>
                  <a:srgbClr val="FF0000"/>
                </a:solidFill>
                <a:latin typeface="Arial Black" panose="020B0A04020102020204" pitchFamily="34" charset="0"/>
              </a:rPr>
              <a:t>Unique features of this tool</a:t>
            </a:r>
          </a:p>
        </p:txBody>
      </p:sp>
      <p:pic>
        <p:nvPicPr>
          <p:cNvPr id="9" name="Picture 8">
            <a:extLst>
              <a:ext uri="{FF2B5EF4-FFF2-40B4-BE49-F238E27FC236}">
                <a16:creationId xmlns:a16="http://schemas.microsoft.com/office/drawing/2014/main" id="{8C0A1527-C207-4365-BBD8-C90DEC2547A4}"/>
              </a:ext>
            </a:extLst>
          </p:cNvPr>
          <p:cNvPicPr>
            <a:picLocks noChangeAspect="1"/>
          </p:cNvPicPr>
          <p:nvPr/>
        </p:nvPicPr>
        <p:blipFill>
          <a:blip r:embed="rId3"/>
          <a:stretch>
            <a:fillRect/>
          </a:stretch>
        </p:blipFill>
        <p:spPr>
          <a:xfrm>
            <a:off x="7031493" y="1041010"/>
            <a:ext cx="4644692" cy="3383900"/>
          </a:xfrm>
          <a:prstGeom prst="rect">
            <a:avLst/>
          </a:prstGeom>
        </p:spPr>
      </p:pic>
      <p:pic>
        <p:nvPicPr>
          <p:cNvPr id="10" name="Picture 9">
            <a:extLst>
              <a:ext uri="{FF2B5EF4-FFF2-40B4-BE49-F238E27FC236}">
                <a16:creationId xmlns:a16="http://schemas.microsoft.com/office/drawing/2014/main" id="{8880AFC5-3119-48FA-911C-8A21E95721EC}"/>
              </a:ext>
            </a:extLst>
          </p:cNvPr>
          <p:cNvPicPr>
            <a:picLocks noChangeAspect="1"/>
          </p:cNvPicPr>
          <p:nvPr/>
        </p:nvPicPr>
        <p:blipFill>
          <a:blip r:embed="rId4"/>
          <a:stretch>
            <a:fillRect/>
          </a:stretch>
        </p:blipFill>
        <p:spPr>
          <a:xfrm>
            <a:off x="7031493" y="5347543"/>
            <a:ext cx="4644692" cy="1119673"/>
          </a:xfrm>
          <a:prstGeom prst="rect">
            <a:avLst/>
          </a:prstGeom>
        </p:spPr>
      </p:pic>
    </p:spTree>
    <p:extLst>
      <p:ext uri="{BB962C8B-B14F-4D97-AF65-F5344CB8AC3E}">
        <p14:creationId xmlns:p14="http://schemas.microsoft.com/office/powerpoint/2010/main" val="4061329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F62790C-50B3-4D44-94E5-45007B100F18}"/>
              </a:ext>
            </a:extLst>
          </p:cNvPr>
          <p:cNvSpPr txBox="1"/>
          <p:nvPr/>
        </p:nvSpPr>
        <p:spPr>
          <a:xfrm>
            <a:off x="307136" y="1004434"/>
            <a:ext cx="11415472" cy="69249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n-IN" sz="1300" dirty="0">
                <a:solidFill>
                  <a:schemeClr val="accent5">
                    <a:lumMod val="50000"/>
                  </a:schemeClr>
                </a:solidFill>
                <a:latin typeface="Bookman Old Style" panose="02050604050505020204" pitchFamily="18" charset="0"/>
              </a:rPr>
              <a:t>In the same manner, a report mapping table is available for importing GSTR2A/2B data.  This feature will be extremely useful in the event  the data-columns in the GSTR2A/2B raw-reports (downloaded from GSTIN portal) change position from the existing layout (refer existing layout of raw GSTR2A report at the bottom).</a:t>
            </a:r>
          </a:p>
        </p:txBody>
      </p:sp>
      <p:sp>
        <p:nvSpPr>
          <p:cNvPr id="6" name="TextBox 5">
            <a:extLst>
              <a:ext uri="{FF2B5EF4-FFF2-40B4-BE49-F238E27FC236}">
                <a16:creationId xmlns:a16="http://schemas.microsoft.com/office/drawing/2014/main" id="{44C6A037-C93B-4A5E-8C9D-2D8BA3DBFAA8}"/>
              </a:ext>
            </a:extLst>
          </p:cNvPr>
          <p:cNvSpPr txBox="1"/>
          <p:nvPr/>
        </p:nvSpPr>
        <p:spPr>
          <a:xfrm>
            <a:off x="307136" y="493501"/>
            <a:ext cx="5406683" cy="369332"/>
          </a:xfrm>
          <a:prstGeom prst="rect">
            <a:avLst/>
          </a:prstGeom>
          <a:noFill/>
        </p:spPr>
        <p:txBody>
          <a:bodyPr wrap="square" rtlCol="0">
            <a:spAutoFit/>
          </a:bodyPr>
          <a:lstStyle/>
          <a:p>
            <a:r>
              <a:rPr lang="en-IN" b="1" dirty="0">
                <a:solidFill>
                  <a:srgbClr val="FF0000"/>
                </a:solidFill>
                <a:latin typeface="Arial Black" panose="020B0A04020102020204" pitchFamily="34" charset="0"/>
              </a:rPr>
              <a:t>Unique features of this tool</a:t>
            </a:r>
          </a:p>
        </p:txBody>
      </p:sp>
      <p:pic>
        <p:nvPicPr>
          <p:cNvPr id="4" name="Picture 3">
            <a:extLst>
              <a:ext uri="{FF2B5EF4-FFF2-40B4-BE49-F238E27FC236}">
                <a16:creationId xmlns:a16="http://schemas.microsoft.com/office/drawing/2014/main" id="{5B224970-451C-B87B-FD0E-6F336A5E7BE3}"/>
              </a:ext>
            </a:extLst>
          </p:cNvPr>
          <p:cNvPicPr>
            <a:picLocks noChangeAspect="1"/>
          </p:cNvPicPr>
          <p:nvPr/>
        </p:nvPicPr>
        <p:blipFill>
          <a:blip r:embed="rId2"/>
          <a:stretch>
            <a:fillRect/>
          </a:stretch>
        </p:blipFill>
        <p:spPr>
          <a:xfrm>
            <a:off x="307136" y="1793927"/>
            <a:ext cx="8023048" cy="2942665"/>
          </a:xfrm>
          <a:prstGeom prst="rect">
            <a:avLst/>
          </a:prstGeom>
        </p:spPr>
        <p:style>
          <a:lnRef idx="2">
            <a:schemeClr val="dk1"/>
          </a:lnRef>
          <a:fillRef idx="1">
            <a:schemeClr val="lt1"/>
          </a:fillRef>
          <a:effectRef idx="0">
            <a:schemeClr val="dk1"/>
          </a:effectRef>
          <a:fontRef idx="minor">
            <a:schemeClr val="dk1"/>
          </a:fontRef>
        </p:style>
      </p:pic>
      <p:pic>
        <p:nvPicPr>
          <p:cNvPr id="7" name="Picture 6">
            <a:extLst>
              <a:ext uri="{FF2B5EF4-FFF2-40B4-BE49-F238E27FC236}">
                <a16:creationId xmlns:a16="http://schemas.microsoft.com/office/drawing/2014/main" id="{5741C6BD-9643-B2D3-2F20-8197AD9C39D9}"/>
              </a:ext>
            </a:extLst>
          </p:cNvPr>
          <p:cNvPicPr>
            <a:picLocks noChangeAspect="1"/>
          </p:cNvPicPr>
          <p:nvPr/>
        </p:nvPicPr>
        <p:blipFill>
          <a:blip r:embed="rId3"/>
          <a:stretch>
            <a:fillRect/>
          </a:stretch>
        </p:blipFill>
        <p:spPr>
          <a:xfrm>
            <a:off x="307136" y="5324917"/>
            <a:ext cx="11415472" cy="932528"/>
          </a:xfrm>
          <a:prstGeom prst="rect">
            <a:avLst/>
          </a:prstGeom>
        </p:spPr>
      </p:pic>
      <p:sp>
        <p:nvSpPr>
          <p:cNvPr id="8" name="TextBox 7">
            <a:extLst>
              <a:ext uri="{FF2B5EF4-FFF2-40B4-BE49-F238E27FC236}">
                <a16:creationId xmlns:a16="http://schemas.microsoft.com/office/drawing/2014/main" id="{1A400C8B-5390-07DF-7A1C-71365F119883}"/>
              </a:ext>
            </a:extLst>
          </p:cNvPr>
          <p:cNvSpPr txBox="1"/>
          <p:nvPr/>
        </p:nvSpPr>
        <p:spPr>
          <a:xfrm>
            <a:off x="307136" y="4961603"/>
            <a:ext cx="7785304" cy="29238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n-IN" sz="1300" b="1" dirty="0">
                <a:solidFill>
                  <a:schemeClr val="accent5">
                    <a:lumMod val="50000"/>
                  </a:schemeClr>
                </a:solidFill>
                <a:latin typeface="Bookman Old Style" panose="02050604050505020204" pitchFamily="18" charset="0"/>
              </a:rPr>
              <a:t>Layout of existing GSTR2A raw report (downloaded from GSTIN portal)</a:t>
            </a:r>
          </a:p>
        </p:txBody>
      </p:sp>
    </p:spTree>
    <p:extLst>
      <p:ext uri="{BB962C8B-B14F-4D97-AF65-F5344CB8AC3E}">
        <p14:creationId xmlns:p14="http://schemas.microsoft.com/office/powerpoint/2010/main" val="3750241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F62790C-50B3-4D44-94E5-45007B100F18}"/>
              </a:ext>
            </a:extLst>
          </p:cNvPr>
          <p:cNvSpPr txBox="1"/>
          <p:nvPr/>
        </p:nvSpPr>
        <p:spPr>
          <a:xfrm>
            <a:off x="307136" y="1004434"/>
            <a:ext cx="11415472" cy="69249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n-US" sz="1300" dirty="0">
                <a:solidFill>
                  <a:schemeClr val="accent5">
                    <a:lumMod val="50000"/>
                  </a:schemeClr>
                </a:solidFill>
                <a:latin typeface="Bookman Old Style" panose="02050604050505020204" pitchFamily="18" charset="0"/>
              </a:rPr>
              <a:t>The reconciliation report generated by the tool consists of two reports, </a:t>
            </a:r>
            <a:r>
              <a:rPr lang="en-US" sz="1300" b="1" dirty="0" err="1">
                <a:solidFill>
                  <a:schemeClr val="accent5">
                    <a:lumMod val="50000"/>
                  </a:schemeClr>
                </a:solidFill>
                <a:latin typeface="Bookman Old Style" panose="02050604050505020204" pitchFamily="18" charset="0"/>
              </a:rPr>
              <a:t>RecoSheet_MatchedInvoices</a:t>
            </a:r>
            <a:r>
              <a:rPr lang="en-US" sz="1300" b="1" dirty="0">
                <a:solidFill>
                  <a:schemeClr val="accent5">
                    <a:lumMod val="50000"/>
                  </a:schemeClr>
                </a:solidFill>
                <a:latin typeface="Bookman Old Style" panose="02050604050505020204" pitchFamily="18" charset="0"/>
              </a:rPr>
              <a:t> </a:t>
            </a:r>
            <a:r>
              <a:rPr lang="en-US" sz="1300" dirty="0">
                <a:solidFill>
                  <a:schemeClr val="accent5">
                    <a:lumMod val="50000"/>
                  </a:schemeClr>
                </a:solidFill>
                <a:latin typeface="Bookman Old Style" panose="02050604050505020204" pitchFamily="18" charset="0"/>
              </a:rPr>
              <a:t>and </a:t>
            </a:r>
            <a:r>
              <a:rPr lang="en-US" sz="1300" b="1" dirty="0" err="1">
                <a:solidFill>
                  <a:schemeClr val="accent5">
                    <a:lumMod val="50000"/>
                  </a:schemeClr>
                </a:solidFill>
                <a:latin typeface="Bookman Old Style" panose="02050604050505020204" pitchFamily="18" charset="0"/>
              </a:rPr>
              <a:t>RecoSheet_UnmatchedInvoices</a:t>
            </a:r>
            <a:r>
              <a:rPr lang="en-US" sz="1300" b="1" dirty="0">
                <a:solidFill>
                  <a:schemeClr val="accent5">
                    <a:lumMod val="50000"/>
                  </a:schemeClr>
                </a:solidFill>
                <a:latin typeface="Bookman Old Style" panose="02050604050505020204" pitchFamily="18" charset="0"/>
              </a:rPr>
              <a:t>. </a:t>
            </a:r>
            <a:r>
              <a:rPr lang="en-US" sz="1300" dirty="0">
                <a:solidFill>
                  <a:schemeClr val="accent5">
                    <a:lumMod val="50000"/>
                  </a:schemeClr>
                </a:solidFill>
                <a:latin typeface="Bookman Old Style" panose="02050604050505020204" pitchFamily="18" charset="0"/>
              </a:rPr>
              <a:t> While the former lists out all the matched invoices, the latter lists all the unmatched invoices ( refer screen-grabs of both the reports below)</a:t>
            </a:r>
            <a:endParaRPr lang="en-IN" sz="1300" b="1" dirty="0">
              <a:solidFill>
                <a:schemeClr val="accent5">
                  <a:lumMod val="50000"/>
                </a:schemeClr>
              </a:solidFill>
              <a:latin typeface="Bookman Old Style" panose="02050604050505020204" pitchFamily="18" charset="0"/>
            </a:endParaRPr>
          </a:p>
        </p:txBody>
      </p:sp>
      <p:sp>
        <p:nvSpPr>
          <p:cNvPr id="6" name="TextBox 5">
            <a:extLst>
              <a:ext uri="{FF2B5EF4-FFF2-40B4-BE49-F238E27FC236}">
                <a16:creationId xmlns:a16="http://schemas.microsoft.com/office/drawing/2014/main" id="{44C6A037-C93B-4A5E-8C9D-2D8BA3DBFAA8}"/>
              </a:ext>
            </a:extLst>
          </p:cNvPr>
          <p:cNvSpPr txBox="1"/>
          <p:nvPr/>
        </p:nvSpPr>
        <p:spPr>
          <a:xfrm>
            <a:off x="307136" y="493501"/>
            <a:ext cx="5406683" cy="369332"/>
          </a:xfrm>
          <a:prstGeom prst="rect">
            <a:avLst/>
          </a:prstGeom>
          <a:noFill/>
        </p:spPr>
        <p:txBody>
          <a:bodyPr wrap="square" rtlCol="0">
            <a:spAutoFit/>
          </a:bodyPr>
          <a:lstStyle/>
          <a:p>
            <a:r>
              <a:rPr lang="en-US" b="1" dirty="0">
                <a:solidFill>
                  <a:srgbClr val="FF0000"/>
                </a:solidFill>
                <a:latin typeface="Arial Black" panose="020B0A04020102020204" pitchFamily="34" charset="0"/>
              </a:rPr>
              <a:t>Tool output</a:t>
            </a:r>
            <a:endParaRPr lang="en-IN" b="1" dirty="0">
              <a:solidFill>
                <a:srgbClr val="FF0000"/>
              </a:solidFill>
              <a:latin typeface="Arial Black" panose="020B0A04020102020204" pitchFamily="34" charset="0"/>
            </a:endParaRPr>
          </a:p>
        </p:txBody>
      </p:sp>
      <p:pic>
        <p:nvPicPr>
          <p:cNvPr id="10" name="Picture 9">
            <a:extLst>
              <a:ext uri="{FF2B5EF4-FFF2-40B4-BE49-F238E27FC236}">
                <a16:creationId xmlns:a16="http://schemas.microsoft.com/office/drawing/2014/main" id="{4BCD17C6-18EB-301B-ED71-C5A056ADC1EF}"/>
              </a:ext>
            </a:extLst>
          </p:cNvPr>
          <p:cNvPicPr>
            <a:picLocks noChangeAspect="1"/>
          </p:cNvPicPr>
          <p:nvPr/>
        </p:nvPicPr>
        <p:blipFill>
          <a:blip r:embed="rId2"/>
          <a:stretch>
            <a:fillRect/>
          </a:stretch>
        </p:blipFill>
        <p:spPr>
          <a:xfrm>
            <a:off x="307136" y="2030557"/>
            <a:ext cx="11415472" cy="1839967"/>
          </a:xfrm>
          <a:prstGeom prst="rect">
            <a:avLst/>
          </a:prstGeom>
        </p:spPr>
        <p:style>
          <a:lnRef idx="2">
            <a:schemeClr val="dk1"/>
          </a:lnRef>
          <a:fillRef idx="1">
            <a:schemeClr val="lt1"/>
          </a:fillRef>
          <a:effectRef idx="0">
            <a:schemeClr val="dk1"/>
          </a:effectRef>
          <a:fontRef idx="minor">
            <a:schemeClr val="dk1"/>
          </a:fontRef>
        </p:style>
      </p:pic>
      <p:sp>
        <p:nvSpPr>
          <p:cNvPr id="11" name="TextBox 10">
            <a:extLst>
              <a:ext uri="{FF2B5EF4-FFF2-40B4-BE49-F238E27FC236}">
                <a16:creationId xmlns:a16="http://schemas.microsoft.com/office/drawing/2014/main" id="{46F0283C-0B09-4FAB-83D6-A10103023522}"/>
              </a:ext>
            </a:extLst>
          </p:cNvPr>
          <p:cNvSpPr txBox="1"/>
          <p:nvPr/>
        </p:nvSpPr>
        <p:spPr>
          <a:xfrm>
            <a:off x="307136" y="1755648"/>
            <a:ext cx="5051248" cy="276999"/>
          </a:xfrm>
          <a:prstGeom prst="rect">
            <a:avLst/>
          </a:prstGeom>
          <a:noFill/>
        </p:spPr>
        <p:txBody>
          <a:bodyPr wrap="square" rtlCol="0">
            <a:spAutoFit/>
          </a:bodyPr>
          <a:lstStyle/>
          <a:p>
            <a:r>
              <a:rPr lang="en-US" sz="1200" b="1" u="sng" dirty="0">
                <a:latin typeface="Bookman Old Style" panose="02050604050505020204" pitchFamily="18" charset="0"/>
              </a:rPr>
              <a:t>Report extract - matched invoices </a:t>
            </a:r>
            <a:endParaRPr lang="en-IN" sz="1200" b="1" u="sng" dirty="0">
              <a:latin typeface="Bookman Old Style" panose="02050604050505020204" pitchFamily="18" charset="0"/>
            </a:endParaRPr>
          </a:p>
        </p:txBody>
      </p:sp>
      <p:sp>
        <p:nvSpPr>
          <p:cNvPr id="12" name="TextBox 11">
            <a:extLst>
              <a:ext uri="{FF2B5EF4-FFF2-40B4-BE49-F238E27FC236}">
                <a16:creationId xmlns:a16="http://schemas.microsoft.com/office/drawing/2014/main" id="{268592F6-B4A1-F73D-6862-2A3346CCE0DC}"/>
              </a:ext>
            </a:extLst>
          </p:cNvPr>
          <p:cNvSpPr txBox="1"/>
          <p:nvPr/>
        </p:nvSpPr>
        <p:spPr>
          <a:xfrm>
            <a:off x="307136" y="4206240"/>
            <a:ext cx="5051248" cy="276999"/>
          </a:xfrm>
          <a:prstGeom prst="rect">
            <a:avLst/>
          </a:prstGeom>
          <a:noFill/>
        </p:spPr>
        <p:txBody>
          <a:bodyPr wrap="square" rtlCol="0">
            <a:spAutoFit/>
          </a:bodyPr>
          <a:lstStyle/>
          <a:p>
            <a:r>
              <a:rPr lang="en-US" sz="1200" b="1" u="sng" dirty="0">
                <a:latin typeface="Bookman Old Style" panose="02050604050505020204" pitchFamily="18" charset="0"/>
              </a:rPr>
              <a:t>Report extract - unmatched invoices </a:t>
            </a:r>
            <a:endParaRPr lang="en-IN" sz="1200" b="1" u="sng" dirty="0">
              <a:latin typeface="Bookman Old Style" panose="02050604050505020204" pitchFamily="18" charset="0"/>
            </a:endParaRPr>
          </a:p>
        </p:txBody>
      </p:sp>
      <p:pic>
        <p:nvPicPr>
          <p:cNvPr id="14" name="Picture 13">
            <a:extLst>
              <a:ext uri="{FF2B5EF4-FFF2-40B4-BE49-F238E27FC236}">
                <a16:creationId xmlns:a16="http://schemas.microsoft.com/office/drawing/2014/main" id="{470C93B9-43DF-6BB8-FAC0-285F404593E4}"/>
              </a:ext>
            </a:extLst>
          </p:cNvPr>
          <p:cNvPicPr>
            <a:picLocks noChangeAspect="1"/>
          </p:cNvPicPr>
          <p:nvPr/>
        </p:nvPicPr>
        <p:blipFill>
          <a:blip r:embed="rId3"/>
          <a:stretch>
            <a:fillRect/>
          </a:stretch>
        </p:blipFill>
        <p:spPr>
          <a:xfrm>
            <a:off x="307136" y="4489207"/>
            <a:ext cx="11415472" cy="2132576"/>
          </a:xfrm>
          <a:prstGeom prst="rect">
            <a:avLst/>
          </a:prstGeom>
        </p:spPr>
        <p:style>
          <a:lnRef idx="2">
            <a:schemeClr val="dk1"/>
          </a:lnRef>
          <a:fillRef idx="1">
            <a:schemeClr val="lt1"/>
          </a:fillRef>
          <a:effectRef idx="0">
            <a:schemeClr val="dk1"/>
          </a:effectRef>
          <a:fontRef idx="minor">
            <a:schemeClr val="dk1"/>
          </a:fontRef>
        </p:style>
      </p:pic>
    </p:spTree>
    <p:extLst>
      <p:ext uri="{BB962C8B-B14F-4D97-AF65-F5344CB8AC3E}">
        <p14:creationId xmlns:p14="http://schemas.microsoft.com/office/powerpoint/2010/main" val="380296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EB76B8D-C9F2-407A-98B3-F3CE149BB60C}"/>
              </a:ext>
            </a:extLst>
          </p:cNvPr>
          <p:cNvSpPr txBox="1"/>
          <p:nvPr/>
        </p:nvSpPr>
        <p:spPr>
          <a:xfrm>
            <a:off x="689316" y="759656"/>
            <a:ext cx="7061981" cy="369332"/>
          </a:xfrm>
          <a:prstGeom prst="rect">
            <a:avLst/>
          </a:prstGeom>
          <a:noFill/>
        </p:spPr>
        <p:txBody>
          <a:bodyPr wrap="square" rtlCol="0">
            <a:spAutoFit/>
          </a:bodyPr>
          <a:lstStyle/>
          <a:p>
            <a:r>
              <a:rPr lang="en-IN" b="1" dirty="0">
                <a:solidFill>
                  <a:srgbClr val="FF0000"/>
                </a:solidFill>
                <a:latin typeface="Arial Black" panose="020B0A04020102020204" pitchFamily="34" charset="0"/>
              </a:rPr>
              <a:t>Customers</a:t>
            </a:r>
          </a:p>
        </p:txBody>
      </p:sp>
      <p:sp>
        <p:nvSpPr>
          <p:cNvPr id="3" name="TextBox 2">
            <a:extLst>
              <a:ext uri="{FF2B5EF4-FFF2-40B4-BE49-F238E27FC236}">
                <a16:creationId xmlns:a16="http://schemas.microsoft.com/office/drawing/2014/main" id="{E7EF6BE7-1B6D-4F5A-AECA-75E6EBC348C2}"/>
              </a:ext>
            </a:extLst>
          </p:cNvPr>
          <p:cNvSpPr txBox="1"/>
          <p:nvPr/>
        </p:nvSpPr>
        <p:spPr>
          <a:xfrm>
            <a:off x="689317" y="1233220"/>
            <a:ext cx="10860258" cy="4524315"/>
          </a:xfrm>
          <a:prstGeom prst="rect">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just"/>
            <a:endParaRPr lang="en-IN" b="1" dirty="0">
              <a:solidFill>
                <a:schemeClr val="bg1"/>
              </a:solidFill>
              <a:latin typeface="Bookman Old Style" panose="02050604050505020204" pitchFamily="18" charset="0"/>
            </a:endParaRPr>
          </a:p>
          <a:p>
            <a:pPr algn="just"/>
            <a:r>
              <a:rPr lang="en-US" b="1" dirty="0">
                <a:solidFill>
                  <a:schemeClr val="bg1"/>
                </a:solidFill>
                <a:latin typeface="Bookman Old Style" panose="02050604050505020204" pitchFamily="18" charset="0"/>
              </a:rPr>
              <a:t>The Purchase GSTR2A/2B Reconciliation Tool is being used by SMEs, CA firms and major MNCs, including:</a:t>
            </a:r>
          </a:p>
          <a:p>
            <a:pPr algn="just"/>
            <a:endParaRPr lang="en-US" b="1" dirty="0">
              <a:solidFill>
                <a:schemeClr val="bg1"/>
              </a:solidFill>
              <a:latin typeface="Bookman Old Style" panose="02050604050505020204" pitchFamily="18" charset="0"/>
            </a:endParaRPr>
          </a:p>
          <a:p>
            <a:pPr marL="342900" indent="-342900" algn="just">
              <a:buFont typeface="+mj-lt"/>
              <a:buAutoNum type="arabicPeriod"/>
            </a:pPr>
            <a:r>
              <a:rPr lang="en-US" b="1" dirty="0">
                <a:solidFill>
                  <a:schemeClr val="bg1"/>
                </a:solidFill>
                <a:latin typeface="Bookman Old Style" panose="02050604050505020204" pitchFamily="18" charset="0"/>
              </a:rPr>
              <a:t>Redington India Ltd</a:t>
            </a:r>
          </a:p>
          <a:p>
            <a:pPr marL="342900" indent="-342900" algn="just">
              <a:buFont typeface="+mj-lt"/>
              <a:buAutoNum type="arabicPeriod"/>
            </a:pPr>
            <a:r>
              <a:rPr lang="en-US" b="1" dirty="0">
                <a:solidFill>
                  <a:schemeClr val="bg1"/>
                </a:solidFill>
                <a:latin typeface="Bookman Old Style" panose="02050604050505020204" pitchFamily="18" charset="0"/>
              </a:rPr>
              <a:t>Tamil Nadu </a:t>
            </a:r>
            <a:r>
              <a:rPr lang="en-US" b="1" dirty="0" err="1">
                <a:solidFill>
                  <a:schemeClr val="bg1"/>
                </a:solidFill>
                <a:latin typeface="Bookman Old Style" panose="02050604050505020204" pitchFamily="18" charset="0"/>
              </a:rPr>
              <a:t>PetroProducts</a:t>
            </a:r>
            <a:r>
              <a:rPr lang="en-US" b="1" dirty="0">
                <a:solidFill>
                  <a:schemeClr val="bg1"/>
                </a:solidFill>
                <a:latin typeface="Bookman Old Style" panose="02050604050505020204" pitchFamily="18" charset="0"/>
              </a:rPr>
              <a:t> Ltd</a:t>
            </a:r>
          </a:p>
          <a:p>
            <a:pPr marL="342900" indent="-342900" algn="just">
              <a:buFont typeface="+mj-lt"/>
              <a:buAutoNum type="arabicPeriod"/>
            </a:pPr>
            <a:r>
              <a:rPr lang="en-US" b="1" dirty="0">
                <a:solidFill>
                  <a:schemeClr val="bg1"/>
                </a:solidFill>
                <a:latin typeface="Bookman Old Style" panose="02050604050505020204" pitchFamily="18" charset="0"/>
              </a:rPr>
              <a:t>IM Gears India (P) Ltd</a:t>
            </a:r>
          </a:p>
          <a:p>
            <a:pPr marL="342900" indent="-342900" algn="just">
              <a:buFont typeface="+mj-lt"/>
              <a:buAutoNum type="arabicPeriod"/>
            </a:pPr>
            <a:r>
              <a:rPr lang="en-US" b="1" dirty="0">
                <a:solidFill>
                  <a:schemeClr val="bg1"/>
                </a:solidFill>
                <a:latin typeface="Bookman Old Style" panose="02050604050505020204" pitchFamily="18" charset="0"/>
              </a:rPr>
              <a:t>Super Auto Forge (P) Ltd</a:t>
            </a:r>
          </a:p>
          <a:p>
            <a:pPr marL="342900" indent="-342900" algn="just">
              <a:buFont typeface="+mj-lt"/>
              <a:buAutoNum type="arabicPeriod"/>
            </a:pPr>
            <a:r>
              <a:rPr lang="en-US" b="1" dirty="0">
                <a:solidFill>
                  <a:schemeClr val="bg1"/>
                </a:solidFill>
                <a:latin typeface="Bookman Old Style" panose="02050604050505020204" pitchFamily="18" charset="0"/>
              </a:rPr>
              <a:t>CVG Seating Systems India (P) Ltd</a:t>
            </a:r>
          </a:p>
          <a:p>
            <a:pPr marL="342900" indent="-342900" algn="just">
              <a:buFont typeface="+mj-lt"/>
              <a:buAutoNum type="arabicPeriod"/>
            </a:pPr>
            <a:r>
              <a:rPr lang="en-US" b="1" dirty="0">
                <a:solidFill>
                  <a:schemeClr val="bg1"/>
                </a:solidFill>
                <a:latin typeface="Bookman Old Style" panose="02050604050505020204" pitchFamily="18" charset="0"/>
              </a:rPr>
              <a:t>Craftsman Automation Ltd</a:t>
            </a:r>
          </a:p>
          <a:p>
            <a:pPr marL="342900" indent="-342900" algn="just">
              <a:buFont typeface="+mj-lt"/>
              <a:buAutoNum type="arabicPeriod"/>
            </a:pPr>
            <a:r>
              <a:rPr lang="en-US" b="1" dirty="0">
                <a:solidFill>
                  <a:schemeClr val="bg1"/>
                </a:solidFill>
                <a:latin typeface="Bookman Old Style" panose="02050604050505020204" pitchFamily="18" charset="0"/>
              </a:rPr>
              <a:t>YSA Automotive (P) Ltd</a:t>
            </a:r>
          </a:p>
          <a:p>
            <a:pPr marL="342900" indent="-342900" algn="just">
              <a:buFont typeface="+mj-lt"/>
              <a:buAutoNum type="arabicPeriod"/>
            </a:pPr>
            <a:r>
              <a:rPr lang="en-US" b="1" dirty="0" err="1">
                <a:solidFill>
                  <a:schemeClr val="bg1"/>
                </a:solidFill>
                <a:latin typeface="Bookman Old Style" panose="02050604050505020204" pitchFamily="18" charset="0"/>
              </a:rPr>
              <a:t>Pung</a:t>
            </a:r>
            <a:r>
              <a:rPr lang="en-US" b="1" dirty="0">
                <a:solidFill>
                  <a:schemeClr val="bg1"/>
                </a:solidFill>
                <a:latin typeface="Bookman Old Style" panose="02050604050505020204" pitchFamily="18" charset="0"/>
              </a:rPr>
              <a:t>-Hwa India (P) Ltd</a:t>
            </a:r>
          </a:p>
          <a:p>
            <a:pPr marL="342900" indent="-342900" algn="just">
              <a:buFont typeface="+mj-lt"/>
              <a:buAutoNum type="arabicPeriod"/>
            </a:pPr>
            <a:r>
              <a:rPr lang="en-US" b="1" dirty="0" err="1">
                <a:solidFill>
                  <a:schemeClr val="bg1"/>
                </a:solidFill>
                <a:latin typeface="Bookman Old Style" panose="02050604050505020204" pitchFamily="18" charset="0"/>
              </a:rPr>
              <a:t>Dynamatics</a:t>
            </a:r>
            <a:r>
              <a:rPr lang="en-US" b="1" dirty="0">
                <a:solidFill>
                  <a:schemeClr val="bg1"/>
                </a:solidFill>
                <a:latin typeface="Bookman Old Style" panose="02050604050505020204" pitchFamily="18" charset="0"/>
              </a:rPr>
              <a:t> India Ltd </a:t>
            </a:r>
          </a:p>
          <a:p>
            <a:pPr marL="342900" indent="-342900" algn="just">
              <a:buFont typeface="+mj-lt"/>
              <a:buAutoNum type="arabicPeriod"/>
            </a:pPr>
            <a:r>
              <a:rPr lang="en-US" b="1" dirty="0">
                <a:solidFill>
                  <a:schemeClr val="bg1"/>
                </a:solidFill>
                <a:latin typeface="Bookman Old Style" panose="02050604050505020204" pitchFamily="18" charset="0"/>
              </a:rPr>
              <a:t>MB Metallic Bellows (P) Ltd</a:t>
            </a:r>
          </a:p>
          <a:p>
            <a:pPr marL="342900" indent="-342900" algn="just">
              <a:buFont typeface="+mj-lt"/>
              <a:buAutoNum type="arabicPeriod"/>
            </a:pPr>
            <a:r>
              <a:rPr lang="en-US" b="1" dirty="0" err="1">
                <a:solidFill>
                  <a:schemeClr val="bg1"/>
                </a:solidFill>
                <a:latin typeface="Bookman Old Style" panose="02050604050505020204" pitchFamily="18" charset="0"/>
              </a:rPr>
              <a:t>Arihant</a:t>
            </a:r>
            <a:r>
              <a:rPr lang="en-US" b="1" dirty="0">
                <a:solidFill>
                  <a:schemeClr val="bg1"/>
                </a:solidFill>
                <a:latin typeface="Bookman Old Style" panose="02050604050505020204" pitchFamily="18" charset="0"/>
              </a:rPr>
              <a:t> </a:t>
            </a:r>
            <a:r>
              <a:rPr lang="en-US" b="1" dirty="0" err="1">
                <a:solidFill>
                  <a:schemeClr val="bg1"/>
                </a:solidFill>
                <a:latin typeface="Bookman Old Style" panose="02050604050505020204" pitchFamily="18" charset="0"/>
              </a:rPr>
              <a:t>Duraplast</a:t>
            </a:r>
            <a:r>
              <a:rPr lang="en-US" b="1" dirty="0">
                <a:solidFill>
                  <a:schemeClr val="bg1"/>
                </a:solidFill>
                <a:latin typeface="Bookman Old Style" panose="02050604050505020204" pitchFamily="18" charset="0"/>
              </a:rPr>
              <a:t> (P) Ltd, among others.</a:t>
            </a:r>
          </a:p>
          <a:p>
            <a:pPr algn="just"/>
            <a:endParaRPr lang="en-US" b="1" dirty="0">
              <a:solidFill>
                <a:schemeClr val="bg1"/>
              </a:solidFill>
              <a:latin typeface="Bookman Old Style" panose="02050604050505020204" pitchFamily="18" charset="0"/>
            </a:endParaRPr>
          </a:p>
        </p:txBody>
      </p:sp>
    </p:spTree>
    <p:extLst>
      <p:ext uri="{BB962C8B-B14F-4D97-AF65-F5344CB8AC3E}">
        <p14:creationId xmlns:p14="http://schemas.microsoft.com/office/powerpoint/2010/main" val="1654232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EB76B8D-C9F2-407A-98B3-F3CE149BB60C}"/>
              </a:ext>
            </a:extLst>
          </p:cNvPr>
          <p:cNvSpPr txBox="1"/>
          <p:nvPr/>
        </p:nvSpPr>
        <p:spPr>
          <a:xfrm>
            <a:off x="689317" y="745588"/>
            <a:ext cx="8328074" cy="369332"/>
          </a:xfrm>
          <a:prstGeom prst="rect">
            <a:avLst/>
          </a:prstGeom>
          <a:noFill/>
        </p:spPr>
        <p:txBody>
          <a:bodyPr wrap="square" rtlCol="0">
            <a:spAutoFit/>
          </a:bodyPr>
          <a:lstStyle/>
          <a:p>
            <a:r>
              <a:rPr lang="en-IN" b="1" dirty="0">
                <a:solidFill>
                  <a:srgbClr val="FF0000"/>
                </a:solidFill>
                <a:latin typeface="Arial Black" panose="020B0A04020102020204" pitchFamily="34" charset="0"/>
              </a:rPr>
              <a:t>Pricing</a:t>
            </a:r>
          </a:p>
        </p:txBody>
      </p:sp>
      <p:graphicFrame>
        <p:nvGraphicFramePr>
          <p:cNvPr id="4" name="Table 3">
            <a:extLst>
              <a:ext uri="{FF2B5EF4-FFF2-40B4-BE49-F238E27FC236}">
                <a16:creationId xmlns:a16="http://schemas.microsoft.com/office/drawing/2014/main" id="{0E3EBDA8-7096-4121-D6A0-18E875CE9992}"/>
              </a:ext>
            </a:extLst>
          </p:cNvPr>
          <p:cNvGraphicFramePr>
            <a:graphicFrameLocks noGrp="1"/>
          </p:cNvGraphicFramePr>
          <p:nvPr>
            <p:extLst>
              <p:ext uri="{D42A27DB-BD31-4B8C-83A1-F6EECF244321}">
                <p14:modId xmlns:p14="http://schemas.microsoft.com/office/powerpoint/2010/main" val="1766183242"/>
              </p:ext>
            </p:extLst>
          </p:nvPr>
        </p:nvGraphicFramePr>
        <p:xfrm>
          <a:off x="689317" y="1390048"/>
          <a:ext cx="9762276" cy="2609817"/>
        </p:xfrm>
        <a:graphic>
          <a:graphicData uri="http://schemas.openxmlformats.org/drawingml/2006/table">
            <a:tbl>
              <a:tblPr firstRow="1" firstCol="1" bandRow="1">
                <a:tableStyleId>{5C22544A-7EE6-4342-B048-85BDC9FD1C3A}</a:tableStyleId>
              </a:tblPr>
              <a:tblGrid>
                <a:gridCol w="4881138">
                  <a:extLst>
                    <a:ext uri="{9D8B030D-6E8A-4147-A177-3AD203B41FA5}">
                      <a16:colId xmlns:a16="http://schemas.microsoft.com/office/drawing/2014/main" val="2262539185"/>
                    </a:ext>
                  </a:extLst>
                </a:gridCol>
                <a:gridCol w="4881138">
                  <a:extLst>
                    <a:ext uri="{9D8B030D-6E8A-4147-A177-3AD203B41FA5}">
                      <a16:colId xmlns:a16="http://schemas.microsoft.com/office/drawing/2014/main" val="3366422587"/>
                    </a:ext>
                  </a:extLst>
                </a:gridCol>
              </a:tblGrid>
              <a:tr h="869939">
                <a:tc>
                  <a:txBody>
                    <a:bodyPr/>
                    <a:lstStyle/>
                    <a:p>
                      <a:pPr>
                        <a:lnSpc>
                          <a:spcPts val="1175"/>
                        </a:lnSpc>
                        <a:spcAft>
                          <a:spcPts val="800"/>
                        </a:spcAft>
                      </a:pPr>
                      <a:endParaRPr lang="en-IN" sz="1500" b="1" kern="0" dirty="0">
                        <a:solidFill>
                          <a:schemeClr val="bg1"/>
                        </a:solidFill>
                        <a:effectLst/>
                        <a:latin typeface="Bookman Old Style" panose="02050604050505020204" pitchFamily="18" charset="0"/>
                      </a:endParaRPr>
                    </a:p>
                    <a:p>
                      <a:pPr>
                        <a:lnSpc>
                          <a:spcPts val="1175"/>
                        </a:lnSpc>
                        <a:spcAft>
                          <a:spcPts val="800"/>
                        </a:spcAft>
                      </a:pPr>
                      <a:r>
                        <a:rPr lang="en-IN" sz="1500" b="1" kern="0" dirty="0">
                          <a:solidFill>
                            <a:schemeClr val="bg1"/>
                          </a:solidFill>
                          <a:effectLst/>
                          <a:latin typeface="Bookman Old Style" panose="02050604050505020204" pitchFamily="18" charset="0"/>
                        </a:rPr>
                        <a:t>Pricing</a:t>
                      </a:r>
                      <a:endParaRPr lang="en-IN" sz="1500" b="1" kern="100" dirty="0">
                        <a:solidFill>
                          <a:schemeClr val="bg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nSpc>
                          <a:spcPts val="1175"/>
                        </a:lnSpc>
                        <a:spcAft>
                          <a:spcPts val="800"/>
                        </a:spcAft>
                      </a:pPr>
                      <a:endParaRPr lang="en-IN" sz="1500" b="1" kern="0" dirty="0">
                        <a:solidFill>
                          <a:schemeClr val="bg1"/>
                        </a:solidFill>
                        <a:effectLst/>
                        <a:latin typeface="Bookman Old Style" panose="02050604050505020204" pitchFamily="18" charset="0"/>
                      </a:endParaRPr>
                    </a:p>
                    <a:p>
                      <a:pPr>
                        <a:lnSpc>
                          <a:spcPts val="1175"/>
                        </a:lnSpc>
                        <a:spcAft>
                          <a:spcPts val="800"/>
                        </a:spcAft>
                      </a:pPr>
                      <a:r>
                        <a:rPr lang="en-IN" sz="1500" b="1" kern="0" dirty="0">
                          <a:solidFill>
                            <a:schemeClr val="bg1"/>
                          </a:solidFill>
                          <a:effectLst/>
                          <a:latin typeface="Bookman Old Style" panose="02050604050505020204" pitchFamily="18" charset="0"/>
                        </a:rPr>
                        <a:t>One-time fee of INR 6,000</a:t>
                      </a:r>
                      <a:endParaRPr lang="en-IN" sz="1500" b="1" kern="100" dirty="0">
                        <a:solidFill>
                          <a:schemeClr val="bg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extLst>
                  <a:ext uri="{0D108BD9-81ED-4DB2-BD59-A6C34878D82A}">
                    <a16:rowId xmlns:a16="http://schemas.microsoft.com/office/drawing/2014/main" val="2374188568"/>
                  </a:ext>
                </a:extLst>
              </a:tr>
              <a:tr h="869939">
                <a:tc>
                  <a:txBody>
                    <a:bodyPr/>
                    <a:lstStyle/>
                    <a:p>
                      <a:pPr>
                        <a:lnSpc>
                          <a:spcPts val="1175"/>
                        </a:lnSpc>
                        <a:spcAft>
                          <a:spcPts val="800"/>
                        </a:spcAft>
                      </a:pPr>
                      <a:endParaRPr lang="en-IN" sz="1500" b="1" kern="0" dirty="0">
                        <a:solidFill>
                          <a:schemeClr val="bg1"/>
                        </a:solidFill>
                        <a:effectLst/>
                        <a:latin typeface="Bookman Old Style" panose="02050604050505020204" pitchFamily="18" charset="0"/>
                      </a:endParaRPr>
                    </a:p>
                    <a:p>
                      <a:pPr>
                        <a:lnSpc>
                          <a:spcPts val="1175"/>
                        </a:lnSpc>
                        <a:spcAft>
                          <a:spcPts val="800"/>
                        </a:spcAft>
                      </a:pPr>
                      <a:r>
                        <a:rPr lang="en-IN" sz="1500" b="1" kern="0" dirty="0">
                          <a:solidFill>
                            <a:schemeClr val="bg1"/>
                          </a:solidFill>
                          <a:effectLst/>
                          <a:latin typeface="Bookman Old Style" panose="02050604050505020204" pitchFamily="18" charset="0"/>
                        </a:rPr>
                        <a:t>No. of installations</a:t>
                      </a:r>
                      <a:endParaRPr lang="en-IN" sz="1500" b="1" kern="100" dirty="0">
                        <a:solidFill>
                          <a:schemeClr val="bg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nSpc>
                          <a:spcPts val="1175"/>
                        </a:lnSpc>
                        <a:spcAft>
                          <a:spcPts val="800"/>
                        </a:spcAft>
                      </a:pPr>
                      <a:endParaRPr lang="en-IN" sz="1500" b="1" kern="0" dirty="0">
                        <a:solidFill>
                          <a:schemeClr val="bg1"/>
                        </a:solidFill>
                        <a:effectLst/>
                        <a:latin typeface="Bookman Old Style" panose="02050604050505020204" pitchFamily="18" charset="0"/>
                      </a:endParaRPr>
                    </a:p>
                    <a:p>
                      <a:pPr>
                        <a:lnSpc>
                          <a:spcPts val="1175"/>
                        </a:lnSpc>
                        <a:spcAft>
                          <a:spcPts val="800"/>
                        </a:spcAft>
                      </a:pPr>
                      <a:r>
                        <a:rPr lang="en-IN" sz="1500" b="1" kern="0" dirty="0">
                          <a:solidFill>
                            <a:schemeClr val="bg1"/>
                          </a:solidFill>
                          <a:effectLst/>
                          <a:latin typeface="Bookman Old Style" panose="02050604050505020204" pitchFamily="18" charset="0"/>
                        </a:rPr>
                        <a:t>Two systems</a:t>
                      </a:r>
                      <a:endParaRPr lang="en-IN" sz="1500" b="1" kern="100" dirty="0">
                        <a:solidFill>
                          <a:schemeClr val="bg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extLst>
                  <a:ext uri="{0D108BD9-81ED-4DB2-BD59-A6C34878D82A}">
                    <a16:rowId xmlns:a16="http://schemas.microsoft.com/office/drawing/2014/main" val="2284016638"/>
                  </a:ext>
                </a:extLst>
              </a:tr>
              <a:tr h="869939">
                <a:tc>
                  <a:txBody>
                    <a:bodyPr/>
                    <a:lstStyle/>
                    <a:p>
                      <a:pPr>
                        <a:lnSpc>
                          <a:spcPts val="1175"/>
                        </a:lnSpc>
                        <a:spcAft>
                          <a:spcPts val="800"/>
                        </a:spcAft>
                      </a:pPr>
                      <a:endParaRPr lang="en-IN" sz="1500" b="1" kern="0" dirty="0">
                        <a:solidFill>
                          <a:schemeClr val="bg1"/>
                        </a:solidFill>
                        <a:effectLst/>
                        <a:latin typeface="Bookman Old Style" panose="02050604050505020204" pitchFamily="18" charset="0"/>
                      </a:endParaRPr>
                    </a:p>
                    <a:p>
                      <a:pPr>
                        <a:lnSpc>
                          <a:spcPts val="1175"/>
                        </a:lnSpc>
                        <a:spcAft>
                          <a:spcPts val="800"/>
                        </a:spcAft>
                      </a:pPr>
                      <a:r>
                        <a:rPr lang="en-IN" sz="1500" b="1" kern="0" dirty="0">
                          <a:solidFill>
                            <a:schemeClr val="bg1"/>
                          </a:solidFill>
                          <a:effectLst/>
                          <a:latin typeface="Bookman Old Style" panose="02050604050505020204" pitchFamily="18" charset="0"/>
                        </a:rPr>
                        <a:t>License validity</a:t>
                      </a:r>
                      <a:endParaRPr lang="en-IN" sz="1500" b="1" kern="100" dirty="0">
                        <a:solidFill>
                          <a:schemeClr val="bg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tc>
                  <a:txBody>
                    <a:bodyPr/>
                    <a:lstStyle/>
                    <a:p>
                      <a:pPr>
                        <a:lnSpc>
                          <a:spcPts val="1175"/>
                        </a:lnSpc>
                        <a:spcAft>
                          <a:spcPts val="800"/>
                        </a:spcAft>
                      </a:pPr>
                      <a:endParaRPr lang="en-IN" sz="1500" b="1" kern="0" dirty="0">
                        <a:solidFill>
                          <a:schemeClr val="bg1"/>
                        </a:solidFill>
                        <a:effectLst/>
                        <a:latin typeface="Bookman Old Style" panose="02050604050505020204" pitchFamily="18" charset="0"/>
                      </a:endParaRPr>
                    </a:p>
                    <a:p>
                      <a:pPr>
                        <a:lnSpc>
                          <a:spcPts val="1175"/>
                        </a:lnSpc>
                        <a:spcAft>
                          <a:spcPts val="800"/>
                        </a:spcAft>
                      </a:pPr>
                      <a:r>
                        <a:rPr lang="en-IN" sz="1500" b="1" kern="0" dirty="0">
                          <a:solidFill>
                            <a:schemeClr val="bg1"/>
                          </a:solidFill>
                          <a:effectLst/>
                          <a:latin typeface="Bookman Old Style" panose="02050604050505020204" pitchFamily="18" charset="0"/>
                        </a:rPr>
                        <a:t>Permanent</a:t>
                      </a:r>
                      <a:endParaRPr lang="en-IN" sz="1500" b="1" kern="100" dirty="0">
                        <a:solidFill>
                          <a:schemeClr val="bg1"/>
                        </a:solidFill>
                        <a:effectLst/>
                        <a:latin typeface="Bookman Old Style" panose="02050604050505020204" pitchFamily="18" charset="0"/>
                        <a:ea typeface="Calibri" panose="020F0502020204030204" pitchFamily="34" charset="0"/>
                        <a:cs typeface="Times New Roman" panose="02020603050405020304" pitchFamily="18" charset="0"/>
                      </a:endParaRPr>
                    </a:p>
                  </a:txBody>
                  <a:tcPr marL="68580" marR="68580" marT="0" marB="0">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tcPr>
                </a:tc>
                <a:extLst>
                  <a:ext uri="{0D108BD9-81ED-4DB2-BD59-A6C34878D82A}">
                    <a16:rowId xmlns:a16="http://schemas.microsoft.com/office/drawing/2014/main" val="1148682658"/>
                  </a:ext>
                </a:extLst>
              </a:tr>
            </a:tbl>
          </a:graphicData>
        </a:graphic>
      </p:graphicFrame>
    </p:spTree>
    <p:extLst>
      <p:ext uri="{BB962C8B-B14F-4D97-AF65-F5344CB8AC3E}">
        <p14:creationId xmlns:p14="http://schemas.microsoft.com/office/powerpoint/2010/main" val="402210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EB76B8D-C9F2-407A-98B3-F3CE149BB60C}"/>
              </a:ext>
            </a:extLst>
          </p:cNvPr>
          <p:cNvSpPr txBox="1"/>
          <p:nvPr/>
        </p:nvSpPr>
        <p:spPr>
          <a:xfrm>
            <a:off x="689316" y="759656"/>
            <a:ext cx="7061981" cy="369332"/>
          </a:xfrm>
          <a:prstGeom prst="rect">
            <a:avLst/>
          </a:prstGeom>
          <a:noFill/>
        </p:spPr>
        <p:txBody>
          <a:bodyPr wrap="square" rtlCol="0">
            <a:spAutoFit/>
          </a:bodyPr>
          <a:lstStyle/>
          <a:p>
            <a:r>
              <a:rPr lang="en-IN" b="1" dirty="0">
                <a:solidFill>
                  <a:srgbClr val="FF0000"/>
                </a:solidFill>
                <a:latin typeface="Arial Black" panose="020B0A04020102020204" pitchFamily="34" charset="0"/>
              </a:rPr>
              <a:t>Contact and other details</a:t>
            </a:r>
          </a:p>
        </p:txBody>
      </p:sp>
      <p:sp>
        <p:nvSpPr>
          <p:cNvPr id="3" name="TextBox 2">
            <a:extLst>
              <a:ext uri="{FF2B5EF4-FFF2-40B4-BE49-F238E27FC236}">
                <a16:creationId xmlns:a16="http://schemas.microsoft.com/office/drawing/2014/main" id="{E7EF6BE7-1B6D-4F5A-AECA-75E6EBC348C2}"/>
              </a:ext>
            </a:extLst>
          </p:cNvPr>
          <p:cNvSpPr txBox="1"/>
          <p:nvPr/>
        </p:nvSpPr>
        <p:spPr>
          <a:xfrm>
            <a:off x="689316" y="1233220"/>
            <a:ext cx="11085341" cy="707886"/>
          </a:xfrm>
          <a:prstGeom prst="rect">
            <a:avLst/>
          </a:prstGeom>
          <a:solidFill>
            <a:schemeClr val="accent2"/>
          </a:solidFill>
        </p:spPr>
        <p:style>
          <a:lnRef idx="2">
            <a:schemeClr val="dk1"/>
          </a:lnRef>
          <a:fillRef idx="1">
            <a:schemeClr val="lt1"/>
          </a:fillRef>
          <a:effectRef idx="0">
            <a:schemeClr val="dk1"/>
          </a:effectRef>
          <a:fontRef idx="minor">
            <a:schemeClr val="dk1"/>
          </a:fontRef>
        </p:style>
        <p:txBody>
          <a:bodyPr wrap="square" rtlCol="0">
            <a:spAutoFit/>
          </a:bodyPr>
          <a:lstStyle/>
          <a:p>
            <a:pPr algn="just"/>
            <a:r>
              <a:rPr lang="en-US" sz="2000" dirty="0">
                <a:solidFill>
                  <a:schemeClr val="bg1"/>
                </a:solidFill>
                <a:latin typeface="Bookman Old Style" panose="02050604050505020204" pitchFamily="18" charset="0"/>
              </a:rPr>
              <a:t>For buying a permanent license of the tool, please reach out to us by email at </a:t>
            </a:r>
            <a:r>
              <a:rPr lang="en-US" sz="2000" dirty="0">
                <a:solidFill>
                  <a:schemeClr val="bg1"/>
                </a:solidFill>
                <a:latin typeface="Bookman Old Style" panose="02050604050505020204" pitchFamily="18" charset="0"/>
                <a:hlinkClick r:id="rId2">
                  <a:extLst>
                    <a:ext uri="{A12FA001-AC4F-418D-AE19-62706E023703}">
                      <ahyp:hlinkClr xmlns:ahyp="http://schemas.microsoft.com/office/drawing/2018/hyperlinkcolor" val="tx"/>
                    </a:ext>
                  </a:extLst>
                </a:hlinkClick>
              </a:rPr>
              <a:t>support@gmtechanalytics.com</a:t>
            </a:r>
            <a:r>
              <a:rPr lang="en-US" sz="2000" dirty="0">
                <a:solidFill>
                  <a:schemeClr val="bg1"/>
                </a:solidFill>
                <a:latin typeface="Bookman Old Style" panose="02050604050505020204" pitchFamily="18" charset="0"/>
              </a:rPr>
              <a:t> or call us at +91-86104 39343 / +91-86083 36352.</a:t>
            </a:r>
            <a:endParaRPr lang="en-IN" sz="2000" dirty="0">
              <a:solidFill>
                <a:schemeClr val="bg1"/>
              </a:solidFill>
              <a:latin typeface="Bookman Old Style" panose="02050604050505020204" pitchFamily="18" charset="0"/>
            </a:endParaRPr>
          </a:p>
        </p:txBody>
      </p:sp>
      <p:sp>
        <p:nvSpPr>
          <p:cNvPr id="4" name="Subtitle 2">
            <a:extLst>
              <a:ext uri="{FF2B5EF4-FFF2-40B4-BE49-F238E27FC236}">
                <a16:creationId xmlns:a16="http://schemas.microsoft.com/office/drawing/2014/main" id="{413DE2B0-1819-3682-D51F-F96BF1E6C34C}"/>
              </a:ext>
            </a:extLst>
          </p:cNvPr>
          <p:cNvSpPr txBox="1">
            <a:spLocks/>
          </p:cNvSpPr>
          <p:nvPr/>
        </p:nvSpPr>
        <p:spPr>
          <a:xfrm>
            <a:off x="8412480" y="5193792"/>
            <a:ext cx="3615397" cy="1488362"/>
          </a:xfrm>
          <a:prstGeom prst="rect">
            <a:avLst/>
          </a:prstGeom>
          <a:solidFill>
            <a:schemeClr val="accent5">
              <a:lumMod val="50000"/>
            </a:schemeClr>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IN" sz="1000" b="1" u="sng" dirty="0">
                <a:solidFill>
                  <a:schemeClr val="bg1"/>
                </a:solidFill>
                <a:latin typeface="Bookman Old Style" panose="02050604050505020204" pitchFamily="18" charset="0"/>
              </a:rPr>
              <a:t>Contact :</a:t>
            </a:r>
          </a:p>
          <a:p>
            <a:pPr algn="l"/>
            <a:r>
              <a:rPr lang="en-IN" sz="1000" b="1" dirty="0">
                <a:solidFill>
                  <a:schemeClr val="bg1"/>
                </a:solidFill>
                <a:latin typeface="Bookman Old Style" panose="02050604050505020204" pitchFamily="18" charset="0"/>
              </a:rPr>
              <a:t>GM Tech Analytics</a:t>
            </a:r>
          </a:p>
          <a:p>
            <a:pPr algn="l"/>
            <a:r>
              <a:rPr lang="en-IN" sz="1000" b="1" dirty="0">
                <a:solidFill>
                  <a:schemeClr val="bg1"/>
                </a:solidFill>
                <a:latin typeface="Bookman Old Style" panose="02050604050505020204" pitchFamily="18" charset="0"/>
              </a:rPr>
              <a:t>support@gmtechanalytics.com</a:t>
            </a:r>
          </a:p>
          <a:p>
            <a:pPr algn="l"/>
            <a:r>
              <a:rPr lang="en-IN" sz="1000" b="1" dirty="0">
                <a:solidFill>
                  <a:schemeClr val="bg1"/>
                </a:solidFill>
                <a:latin typeface="Bookman Old Style" panose="02050604050505020204" pitchFamily="18" charset="0"/>
              </a:rPr>
              <a:t>https://gmtechanalytics.com</a:t>
            </a:r>
          </a:p>
          <a:p>
            <a:pPr algn="l"/>
            <a:r>
              <a:rPr lang="en-IN" sz="1000" b="1" dirty="0">
                <a:solidFill>
                  <a:schemeClr val="bg1"/>
                </a:solidFill>
                <a:latin typeface="Bookman Old Style" panose="02050604050505020204" pitchFamily="18" charset="0"/>
              </a:rPr>
              <a:t>+91-86104 39343 / +91-86083 36352</a:t>
            </a:r>
          </a:p>
          <a:p>
            <a:pPr algn="l"/>
            <a:endParaRPr lang="en-IN" sz="1000" b="1" dirty="0">
              <a:solidFill>
                <a:schemeClr val="bg1"/>
              </a:solidFill>
              <a:latin typeface="Bookman Old Style" panose="02050604050505020204" pitchFamily="18" charset="0"/>
            </a:endParaRPr>
          </a:p>
        </p:txBody>
      </p:sp>
    </p:spTree>
    <p:extLst>
      <p:ext uri="{BB962C8B-B14F-4D97-AF65-F5344CB8AC3E}">
        <p14:creationId xmlns:p14="http://schemas.microsoft.com/office/powerpoint/2010/main" val="18831147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450</TotalTime>
  <Words>890</Words>
  <Application>Microsoft Office PowerPoint</Application>
  <PresentationFormat>Widescreen</PresentationFormat>
  <Paragraphs>75</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Arial Black</vt:lpstr>
      <vt:lpstr>Bookman Old Style</vt:lpstr>
      <vt:lpstr>Calibri</vt:lpstr>
      <vt:lpstr>Calibri Light</vt:lpstr>
      <vt:lpstr>Office Theme</vt:lpstr>
      <vt:lpstr>Presentation on the Automated Purchase GSTR2A/GSTR2B Reconciliation Tool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Automated Purchase GSTR2A Reconciliation Utility</dc:title>
  <dc:creator>gmtechanalytics@outlook.com</dc:creator>
  <cp:lastModifiedBy>Venkatesh Mahadevan</cp:lastModifiedBy>
  <cp:revision>175</cp:revision>
  <dcterms:created xsi:type="dcterms:W3CDTF">2019-05-15T10:09:30Z</dcterms:created>
  <dcterms:modified xsi:type="dcterms:W3CDTF">2023-12-20T07:11:28Z</dcterms:modified>
</cp:coreProperties>
</file>