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6" r:id="rId2"/>
    <p:sldId id="257" r:id="rId3"/>
    <p:sldId id="275" r:id="rId4"/>
    <p:sldId id="274" r:id="rId5"/>
    <p:sldId id="258" r:id="rId6"/>
    <p:sldId id="259" r:id="rId7"/>
    <p:sldId id="260" r:id="rId8"/>
    <p:sldId id="276" r:id="rId9"/>
    <p:sldId id="277" r:id="rId10"/>
    <p:sldId id="278" r:id="rId11"/>
    <p:sldId id="279" r:id="rId12"/>
    <p:sldId id="280" r:id="rId13"/>
    <p:sldId id="281" r:id="rId14"/>
    <p:sldId id="282" r:id="rId15"/>
    <p:sldId id="283" r:id="rId16"/>
    <p:sldId id="284" r:id="rId17"/>
    <p:sldId id="285" r:id="rId18"/>
    <p:sldId id="286" r:id="rId19"/>
    <p:sldId id="287" r:id="rId20"/>
    <p:sldId id="288" r:id="rId21"/>
    <p:sldId id="289" r:id="rId22"/>
    <p:sldId id="290" r:id="rId23"/>
    <p:sldId id="291" r:id="rId24"/>
    <p:sldId id="305" r:id="rId25"/>
    <p:sldId id="306" r:id="rId26"/>
    <p:sldId id="294" r:id="rId27"/>
    <p:sldId id="295" r:id="rId28"/>
    <p:sldId id="296" r:id="rId29"/>
    <p:sldId id="297" r:id="rId30"/>
    <p:sldId id="298" r:id="rId31"/>
    <p:sldId id="299" r:id="rId32"/>
    <p:sldId id="300" r:id="rId33"/>
    <p:sldId id="301" r:id="rId34"/>
    <p:sldId id="302" r:id="rId35"/>
    <p:sldId id="303" r:id="rId36"/>
    <p:sldId id="304" r:id="rId37"/>
    <p:sldId id="273"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62SXBo15G6IvDfMILKEahQ==" hashData="rnSPu04m42MeYfgoMXe1xFC5Tt95e315WjtO8CCpmWInUDSs4RLlGrCPYO7dO2p9oftIGEGmylcY+/pLAWLzzQ=="/>
  <p:extLst>
    <p:ext uri="{521415D9-36F7-43E2-AB2F-B90AF26B5E84}">
      <p14:sectionLst xmlns:p14="http://schemas.microsoft.com/office/powerpoint/2010/main">
        <p14:section name="Default Section" id="{0F4195C7-8806-496C-BECB-0AC72DEAE48D}">
          <p14:sldIdLst>
            <p14:sldId id="256"/>
            <p14:sldId id="257"/>
            <p14:sldId id="275"/>
            <p14:sldId id="274"/>
            <p14:sldId id="258"/>
            <p14:sldId id="259"/>
          </p14:sldIdLst>
        </p14:section>
        <p14:section name="Untitled Section" id="{57B0322C-7B01-4A61-B571-65DDC52EE781}">
          <p14:sldIdLst>
            <p14:sldId id="260"/>
            <p14:sldId id="276"/>
            <p14:sldId id="277"/>
            <p14:sldId id="278"/>
            <p14:sldId id="279"/>
            <p14:sldId id="280"/>
            <p14:sldId id="281"/>
            <p14:sldId id="282"/>
            <p14:sldId id="283"/>
            <p14:sldId id="284"/>
            <p14:sldId id="285"/>
            <p14:sldId id="286"/>
            <p14:sldId id="287"/>
            <p14:sldId id="288"/>
            <p14:sldId id="289"/>
            <p14:sldId id="290"/>
            <p14:sldId id="291"/>
            <p14:sldId id="305"/>
            <p14:sldId id="306"/>
            <p14:sldId id="294"/>
            <p14:sldId id="295"/>
            <p14:sldId id="296"/>
            <p14:sldId id="297"/>
            <p14:sldId id="298"/>
            <p14:sldId id="299"/>
            <p14:sldId id="300"/>
            <p14:sldId id="301"/>
            <p14:sldId id="302"/>
            <p14:sldId id="303"/>
            <p14:sldId id="304"/>
            <p14:sldId id="273"/>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99FF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518" autoAdjust="0"/>
    <p:restoredTop sz="94660" autoAdjust="0"/>
  </p:normalViewPr>
  <p:slideViewPr>
    <p:cSldViewPr snapToGrid="0">
      <p:cViewPr varScale="1">
        <p:scale>
          <a:sx n="84" d="100"/>
          <a:sy n="84" d="100"/>
        </p:scale>
        <p:origin x="312" y="7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7" d="100"/>
          <a:sy n="67" d="100"/>
        </p:scale>
        <p:origin x="3120"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_rels/data1.xml.rels><?xml version="1.0" encoding="UTF-8" standalone="yes"?>
<Relationships xmlns="http://schemas.openxmlformats.org/package/2006/relationships"><Relationship Id="rId1" Type="http://schemas.openxmlformats.org/officeDocument/2006/relationships/image" Target="../media/image1.jpg"/></Relationships>
</file>

<file path=ppt/diagrams/_rels/drawing1.xml.rels><?xml version="1.0" encoding="UTF-8" standalone="yes"?>
<Relationships xmlns="http://schemas.openxmlformats.org/package/2006/relationships"><Relationship Id="rId1" Type="http://schemas.openxmlformats.org/officeDocument/2006/relationships/image" Target="../media/image1.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EC9AEA0-21D9-4E36-AF1A-E53AAC5A5763}"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IN"/>
        </a:p>
      </dgm:t>
    </dgm:pt>
    <dgm:pt modelId="{3547A73F-2CE8-4E98-9797-A16523717A98}">
      <dgm:prSet/>
      <dgm:spPr/>
      <dgm:t>
        <a:bodyPr/>
        <a:lstStyle/>
        <a:p>
          <a:r>
            <a:rPr lang="en-US"/>
            <a:t>The tool can be used for :</a:t>
          </a:r>
          <a:endParaRPr lang="en-IN"/>
        </a:p>
      </dgm:t>
    </dgm:pt>
    <dgm:pt modelId="{64448937-FA51-4C02-A964-8DA7EF19AD44}" type="parTrans" cxnId="{AD624A1D-D42D-4C0A-90A0-8FF6AAF0FA29}">
      <dgm:prSet/>
      <dgm:spPr/>
      <dgm:t>
        <a:bodyPr/>
        <a:lstStyle/>
        <a:p>
          <a:endParaRPr lang="en-IN"/>
        </a:p>
      </dgm:t>
    </dgm:pt>
    <dgm:pt modelId="{D91E2EE9-AA75-4C78-AD66-3BA051FE762C}" type="sibTrans" cxnId="{AD624A1D-D42D-4C0A-90A0-8FF6AAF0FA29}">
      <dgm:prSet/>
      <dgm:spPr/>
      <dgm:t>
        <a:bodyPr/>
        <a:lstStyle/>
        <a:p>
          <a:endParaRPr lang="en-IN"/>
        </a:p>
      </dgm:t>
    </dgm:pt>
    <dgm:pt modelId="{71F90B94-9FF9-4C4F-8D4A-F253E708FA4B}">
      <dgm:prSet/>
      <dgm:spPr/>
      <dgm:t>
        <a:bodyPr/>
        <a:lstStyle/>
        <a:p>
          <a:r>
            <a:rPr lang="en-US"/>
            <a:t>Preparing long-term budgets and business plans </a:t>
          </a:r>
          <a:endParaRPr lang="en-IN"/>
        </a:p>
      </dgm:t>
    </dgm:pt>
    <dgm:pt modelId="{D4C9E985-8E54-44A3-8596-3EECDD38F25E}" type="parTrans" cxnId="{60E17D81-EBC5-480C-8712-A4F90D6967F4}">
      <dgm:prSet/>
      <dgm:spPr/>
      <dgm:t>
        <a:bodyPr/>
        <a:lstStyle/>
        <a:p>
          <a:endParaRPr lang="en-IN"/>
        </a:p>
      </dgm:t>
    </dgm:pt>
    <dgm:pt modelId="{7784A4D4-0348-418F-BBF5-79FD76B5A5EF}" type="sibTrans" cxnId="{60E17D81-EBC5-480C-8712-A4F90D6967F4}">
      <dgm:prSet/>
      <dgm:spPr/>
      <dgm:t>
        <a:bodyPr/>
        <a:lstStyle/>
        <a:p>
          <a:endParaRPr lang="en-IN"/>
        </a:p>
      </dgm:t>
    </dgm:pt>
    <dgm:pt modelId="{36818B26-17F8-48E3-BA53-C33250EAB7A3}">
      <dgm:prSet/>
      <dgm:spPr/>
      <dgm:t>
        <a:bodyPr/>
        <a:lstStyle/>
        <a:p>
          <a:r>
            <a:rPr lang="en-US"/>
            <a:t>Generating short-term forecasts</a:t>
          </a:r>
          <a:endParaRPr lang="en-IN"/>
        </a:p>
      </dgm:t>
    </dgm:pt>
    <dgm:pt modelId="{95B64FB3-154D-466A-95AD-C86AB2D8BFE1}" type="parTrans" cxnId="{48CD4CAA-3C1D-4577-8697-4E74C6B97BB5}">
      <dgm:prSet/>
      <dgm:spPr/>
      <dgm:t>
        <a:bodyPr/>
        <a:lstStyle/>
        <a:p>
          <a:endParaRPr lang="en-IN"/>
        </a:p>
      </dgm:t>
    </dgm:pt>
    <dgm:pt modelId="{323D8175-767A-4FB0-ADD4-3F3DEB0FB12E}" type="sibTrans" cxnId="{48CD4CAA-3C1D-4577-8697-4E74C6B97BB5}">
      <dgm:prSet/>
      <dgm:spPr/>
      <dgm:t>
        <a:bodyPr/>
        <a:lstStyle/>
        <a:p>
          <a:endParaRPr lang="en-IN"/>
        </a:p>
      </dgm:t>
    </dgm:pt>
    <dgm:pt modelId="{871235A2-F93F-4F36-B80B-AF89C1853DDC}">
      <dgm:prSet/>
      <dgm:spPr/>
      <dgm:t>
        <a:bodyPr/>
        <a:lstStyle/>
        <a:p>
          <a:r>
            <a:rPr lang="en-US"/>
            <a:t>Accurate cash flow planning</a:t>
          </a:r>
          <a:endParaRPr lang="en-IN"/>
        </a:p>
      </dgm:t>
    </dgm:pt>
    <dgm:pt modelId="{813B0EEF-1D27-4B2D-833B-3F4D4555E8C2}" type="parTrans" cxnId="{C86A703D-0FFC-4FCB-A8EB-0BF43E55605C}">
      <dgm:prSet/>
      <dgm:spPr/>
      <dgm:t>
        <a:bodyPr/>
        <a:lstStyle/>
        <a:p>
          <a:endParaRPr lang="en-IN"/>
        </a:p>
      </dgm:t>
    </dgm:pt>
    <dgm:pt modelId="{DDD82CA1-234A-4C82-BCAC-259FD2BF77AD}" type="sibTrans" cxnId="{C86A703D-0FFC-4FCB-A8EB-0BF43E55605C}">
      <dgm:prSet/>
      <dgm:spPr/>
      <dgm:t>
        <a:bodyPr/>
        <a:lstStyle/>
        <a:p>
          <a:endParaRPr lang="en-IN"/>
        </a:p>
      </dgm:t>
    </dgm:pt>
    <dgm:pt modelId="{96674B8A-18C6-4937-B447-80F24844607F}">
      <dgm:prSet/>
      <dgm:spPr/>
      <dgm:t>
        <a:bodyPr/>
        <a:lstStyle/>
        <a:p>
          <a:r>
            <a:rPr lang="en-US"/>
            <a:t>Carrying out project appraisals </a:t>
          </a:r>
          <a:endParaRPr lang="en-IN"/>
        </a:p>
      </dgm:t>
    </dgm:pt>
    <dgm:pt modelId="{A42D9844-0A5F-4065-9E38-E04818159CD8}" type="parTrans" cxnId="{CD65FAF9-AEAF-4021-9E5B-3EDA9D24A92C}">
      <dgm:prSet/>
      <dgm:spPr/>
      <dgm:t>
        <a:bodyPr/>
        <a:lstStyle/>
        <a:p>
          <a:endParaRPr lang="en-IN"/>
        </a:p>
      </dgm:t>
    </dgm:pt>
    <dgm:pt modelId="{CAB22A89-7CEF-4CF1-9B7A-3BDDF0A1E5DB}" type="sibTrans" cxnId="{CD65FAF9-AEAF-4021-9E5B-3EDA9D24A92C}">
      <dgm:prSet/>
      <dgm:spPr/>
      <dgm:t>
        <a:bodyPr/>
        <a:lstStyle/>
        <a:p>
          <a:endParaRPr lang="en-IN"/>
        </a:p>
      </dgm:t>
    </dgm:pt>
    <dgm:pt modelId="{B1D55A05-50AB-4D87-ACAF-9342E66C841A}">
      <dgm:prSet/>
      <dgm:spPr/>
      <dgm:t>
        <a:bodyPr/>
        <a:lstStyle/>
        <a:p>
          <a:r>
            <a:rPr lang="en-US"/>
            <a:t>Determining project break-even point</a:t>
          </a:r>
          <a:endParaRPr lang="en-IN"/>
        </a:p>
      </dgm:t>
    </dgm:pt>
    <dgm:pt modelId="{05C1EB61-8828-466E-B83D-EDB0FA16C349}" type="parTrans" cxnId="{A1499B1F-870B-442A-A22A-F579202C05C8}">
      <dgm:prSet/>
      <dgm:spPr/>
      <dgm:t>
        <a:bodyPr/>
        <a:lstStyle/>
        <a:p>
          <a:endParaRPr lang="en-IN"/>
        </a:p>
      </dgm:t>
    </dgm:pt>
    <dgm:pt modelId="{C459C9CA-CDE7-4990-A43A-F4DEB44E8CC9}" type="sibTrans" cxnId="{A1499B1F-870B-442A-A22A-F579202C05C8}">
      <dgm:prSet/>
      <dgm:spPr/>
      <dgm:t>
        <a:bodyPr/>
        <a:lstStyle/>
        <a:p>
          <a:endParaRPr lang="en-IN"/>
        </a:p>
      </dgm:t>
    </dgm:pt>
    <dgm:pt modelId="{247F9657-4E85-4B5F-89CB-F936AA76D1E0}">
      <dgm:prSet/>
      <dgm:spPr/>
      <dgm:t>
        <a:bodyPr/>
        <a:lstStyle/>
        <a:p>
          <a:r>
            <a:rPr lang="en-US"/>
            <a:t>Determining business valuation </a:t>
          </a:r>
          <a:endParaRPr lang="en-IN"/>
        </a:p>
      </dgm:t>
    </dgm:pt>
    <dgm:pt modelId="{0053B3A1-C445-45DD-A967-F621E36FD090}" type="parTrans" cxnId="{26A16733-D9A8-4E41-9136-F802492F9F9D}">
      <dgm:prSet/>
      <dgm:spPr/>
      <dgm:t>
        <a:bodyPr/>
        <a:lstStyle/>
        <a:p>
          <a:endParaRPr lang="en-IN"/>
        </a:p>
      </dgm:t>
    </dgm:pt>
    <dgm:pt modelId="{6E312368-B818-4C98-A88B-02361DF5A092}" type="sibTrans" cxnId="{26A16733-D9A8-4E41-9136-F802492F9F9D}">
      <dgm:prSet/>
      <dgm:spPr/>
      <dgm:t>
        <a:bodyPr/>
        <a:lstStyle/>
        <a:p>
          <a:endParaRPr lang="en-IN"/>
        </a:p>
      </dgm:t>
    </dgm:pt>
    <dgm:pt modelId="{6A4560E1-A43D-4F6E-AA7D-E5C62ABED708}">
      <dgm:prSet/>
      <dgm:spPr/>
      <dgm:t>
        <a:bodyPr/>
        <a:lstStyle/>
        <a:p>
          <a:r>
            <a:rPr lang="en-US"/>
            <a:t>Performing automated detailed P&amp;L variance analysis</a:t>
          </a:r>
          <a:endParaRPr lang="en-IN"/>
        </a:p>
      </dgm:t>
    </dgm:pt>
    <dgm:pt modelId="{51F89C50-8F3A-4327-A6C4-4DE5AA74CFF7}" type="parTrans" cxnId="{62D3EE1E-2517-4707-A49A-632CFDA0EA01}">
      <dgm:prSet/>
      <dgm:spPr/>
      <dgm:t>
        <a:bodyPr/>
        <a:lstStyle/>
        <a:p>
          <a:endParaRPr lang="en-IN"/>
        </a:p>
      </dgm:t>
    </dgm:pt>
    <dgm:pt modelId="{C03F8186-5547-4066-A3D8-0522C77D641D}" type="sibTrans" cxnId="{62D3EE1E-2517-4707-A49A-632CFDA0EA01}">
      <dgm:prSet/>
      <dgm:spPr/>
      <dgm:t>
        <a:bodyPr/>
        <a:lstStyle/>
        <a:p>
          <a:endParaRPr lang="en-IN"/>
        </a:p>
      </dgm:t>
    </dgm:pt>
    <dgm:pt modelId="{81563EF0-C5DE-4E53-8453-F28086AA61A2}" type="pres">
      <dgm:prSet presAssocID="{2EC9AEA0-21D9-4E36-AF1A-E53AAC5A5763}" presName="linearFlow" presStyleCnt="0">
        <dgm:presLayoutVars>
          <dgm:dir/>
          <dgm:resizeHandles val="exact"/>
        </dgm:presLayoutVars>
      </dgm:prSet>
      <dgm:spPr/>
    </dgm:pt>
    <dgm:pt modelId="{A85BE8A8-D92E-4EE5-9B21-C9CEBA2781B3}" type="pres">
      <dgm:prSet presAssocID="{3547A73F-2CE8-4E98-9797-A16523717A98}" presName="composite" presStyleCnt="0"/>
      <dgm:spPr/>
    </dgm:pt>
    <dgm:pt modelId="{A707067B-CD39-47CF-A269-921F7816993D}" type="pres">
      <dgm:prSet presAssocID="{3547A73F-2CE8-4E98-9797-A16523717A98}" presName="imgShp" presStyleLbl="fgImgPlace1" presStyleIdx="0" presStyleCnt="1"/>
      <dgm:spPr>
        <a:blipFill>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dgm:spPr>
      <dgm:extLst>
        <a:ext uri="{E40237B7-FDA0-4F09-8148-C483321AD2D9}">
          <dgm14:cNvPr xmlns:dgm14="http://schemas.microsoft.com/office/drawing/2010/diagram" id="0" name="" descr="One glowing light up arrow among other down arrows on green pastel color background"/>
        </a:ext>
      </dgm:extLst>
    </dgm:pt>
    <dgm:pt modelId="{E9CE807D-3865-4BA7-A887-711F530BF2F8}" type="pres">
      <dgm:prSet presAssocID="{3547A73F-2CE8-4E98-9797-A16523717A98}" presName="txShp" presStyleLbl="node1" presStyleIdx="0" presStyleCnt="1">
        <dgm:presLayoutVars>
          <dgm:bulletEnabled val="1"/>
        </dgm:presLayoutVars>
      </dgm:prSet>
      <dgm:spPr/>
    </dgm:pt>
  </dgm:ptLst>
  <dgm:cxnLst>
    <dgm:cxn modelId="{AD624A1D-D42D-4C0A-90A0-8FF6AAF0FA29}" srcId="{2EC9AEA0-21D9-4E36-AF1A-E53AAC5A5763}" destId="{3547A73F-2CE8-4E98-9797-A16523717A98}" srcOrd="0" destOrd="0" parTransId="{64448937-FA51-4C02-A964-8DA7EF19AD44}" sibTransId="{D91E2EE9-AA75-4C78-AD66-3BA051FE762C}"/>
    <dgm:cxn modelId="{62D3EE1E-2517-4707-A49A-632CFDA0EA01}" srcId="{3547A73F-2CE8-4E98-9797-A16523717A98}" destId="{6A4560E1-A43D-4F6E-AA7D-E5C62ABED708}" srcOrd="6" destOrd="0" parTransId="{51F89C50-8F3A-4327-A6C4-4DE5AA74CFF7}" sibTransId="{C03F8186-5547-4066-A3D8-0522C77D641D}"/>
    <dgm:cxn modelId="{A1499B1F-870B-442A-A22A-F579202C05C8}" srcId="{3547A73F-2CE8-4E98-9797-A16523717A98}" destId="{B1D55A05-50AB-4D87-ACAF-9342E66C841A}" srcOrd="4" destOrd="0" parTransId="{05C1EB61-8828-466E-B83D-EDB0FA16C349}" sibTransId="{C459C9CA-CDE7-4990-A43A-F4DEB44E8CC9}"/>
    <dgm:cxn modelId="{289B0A23-08DE-44B4-B165-86497C902657}" type="presOf" srcId="{B1D55A05-50AB-4D87-ACAF-9342E66C841A}" destId="{E9CE807D-3865-4BA7-A887-711F530BF2F8}" srcOrd="0" destOrd="5" presId="urn:microsoft.com/office/officeart/2005/8/layout/vList3"/>
    <dgm:cxn modelId="{DA0B3B2B-A53D-4064-8C16-344234775E70}" type="presOf" srcId="{247F9657-4E85-4B5F-89CB-F936AA76D1E0}" destId="{E9CE807D-3865-4BA7-A887-711F530BF2F8}" srcOrd="0" destOrd="6" presId="urn:microsoft.com/office/officeart/2005/8/layout/vList3"/>
    <dgm:cxn modelId="{F49AA82C-5A9E-450A-9D0E-F85C68D2F807}" type="presOf" srcId="{871235A2-F93F-4F36-B80B-AF89C1853DDC}" destId="{E9CE807D-3865-4BA7-A887-711F530BF2F8}" srcOrd="0" destOrd="3" presId="urn:microsoft.com/office/officeart/2005/8/layout/vList3"/>
    <dgm:cxn modelId="{A0D1FB2F-8ED4-4D2C-8D89-82925037B548}" type="presOf" srcId="{3547A73F-2CE8-4E98-9797-A16523717A98}" destId="{E9CE807D-3865-4BA7-A887-711F530BF2F8}" srcOrd="0" destOrd="0" presId="urn:microsoft.com/office/officeart/2005/8/layout/vList3"/>
    <dgm:cxn modelId="{546CCB31-04A6-45A6-9B45-E1252659399C}" type="presOf" srcId="{36818B26-17F8-48E3-BA53-C33250EAB7A3}" destId="{E9CE807D-3865-4BA7-A887-711F530BF2F8}" srcOrd="0" destOrd="2" presId="urn:microsoft.com/office/officeart/2005/8/layout/vList3"/>
    <dgm:cxn modelId="{26A16733-D9A8-4E41-9136-F802492F9F9D}" srcId="{3547A73F-2CE8-4E98-9797-A16523717A98}" destId="{247F9657-4E85-4B5F-89CB-F936AA76D1E0}" srcOrd="5" destOrd="0" parTransId="{0053B3A1-C445-45DD-A967-F621E36FD090}" sibTransId="{6E312368-B818-4C98-A88B-02361DF5A092}"/>
    <dgm:cxn modelId="{E9702836-F6D6-4F08-8345-F31CE2DE4082}" type="presOf" srcId="{96674B8A-18C6-4937-B447-80F24844607F}" destId="{E9CE807D-3865-4BA7-A887-711F530BF2F8}" srcOrd="0" destOrd="4" presId="urn:microsoft.com/office/officeart/2005/8/layout/vList3"/>
    <dgm:cxn modelId="{C86A703D-0FFC-4FCB-A8EB-0BF43E55605C}" srcId="{3547A73F-2CE8-4E98-9797-A16523717A98}" destId="{871235A2-F93F-4F36-B80B-AF89C1853DDC}" srcOrd="2" destOrd="0" parTransId="{813B0EEF-1D27-4B2D-833B-3F4D4555E8C2}" sibTransId="{DDD82CA1-234A-4C82-BCAC-259FD2BF77AD}"/>
    <dgm:cxn modelId="{60E17D81-EBC5-480C-8712-A4F90D6967F4}" srcId="{3547A73F-2CE8-4E98-9797-A16523717A98}" destId="{71F90B94-9FF9-4C4F-8D4A-F253E708FA4B}" srcOrd="0" destOrd="0" parTransId="{D4C9E985-8E54-44A3-8596-3EECDD38F25E}" sibTransId="{7784A4D4-0348-418F-BBF5-79FD76B5A5EF}"/>
    <dgm:cxn modelId="{2AABF387-C8E1-4D09-AA90-BC717C6BB343}" type="presOf" srcId="{2EC9AEA0-21D9-4E36-AF1A-E53AAC5A5763}" destId="{81563EF0-C5DE-4E53-8453-F28086AA61A2}" srcOrd="0" destOrd="0" presId="urn:microsoft.com/office/officeart/2005/8/layout/vList3"/>
    <dgm:cxn modelId="{48CD4CAA-3C1D-4577-8697-4E74C6B97BB5}" srcId="{3547A73F-2CE8-4E98-9797-A16523717A98}" destId="{36818B26-17F8-48E3-BA53-C33250EAB7A3}" srcOrd="1" destOrd="0" parTransId="{95B64FB3-154D-466A-95AD-C86AB2D8BFE1}" sibTransId="{323D8175-767A-4FB0-ADD4-3F3DEB0FB12E}"/>
    <dgm:cxn modelId="{93F5E8EB-C081-4099-832D-5788C3D80349}" type="presOf" srcId="{6A4560E1-A43D-4F6E-AA7D-E5C62ABED708}" destId="{E9CE807D-3865-4BA7-A887-711F530BF2F8}" srcOrd="0" destOrd="7" presId="urn:microsoft.com/office/officeart/2005/8/layout/vList3"/>
    <dgm:cxn modelId="{CD65FAF9-AEAF-4021-9E5B-3EDA9D24A92C}" srcId="{3547A73F-2CE8-4E98-9797-A16523717A98}" destId="{96674B8A-18C6-4937-B447-80F24844607F}" srcOrd="3" destOrd="0" parTransId="{A42D9844-0A5F-4065-9E38-E04818159CD8}" sibTransId="{CAB22A89-7CEF-4CF1-9B7A-3BDDF0A1E5DB}"/>
    <dgm:cxn modelId="{9A7680FB-F8C0-420D-90B7-EB599D8937B8}" type="presOf" srcId="{71F90B94-9FF9-4C4F-8D4A-F253E708FA4B}" destId="{E9CE807D-3865-4BA7-A887-711F530BF2F8}" srcOrd="0" destOrd="1" presId="urn:microsoft.com/office/officeart/2005/8/layout/vList3"/>
    <dgm:cxn modelId="{6854CC83-B6B4-4AFC-882D-9D44154151A2}" type="presParOf" srcId="{81563EF0-C5DE-4E53-8453-F28086AA61A2}" destId="{A85BE8A8-D92E-4EE5-9B21-C9CEBA2781B3}" srcOrd="0" destOrd="0" presId="urn:microsoft.com/office/officeart/2005/8/layout/vList3"/>
    <dgm:cxn modelId="{FE1DF1B8-3374-4288-AF96-44A43F87EDF1}" type="presParOf" srcId="{A85BE8A8-D92E-4EE5-9B21-C9CEBA2781B3}" destId="{A707067B-CD39-47CF-A269-921F7816993D}" srcOrd="0" destOrd="0" presId="urn:microsoft.com/office/officeart/2005/8/layout/vList3"/>
    <dgm:cxn modelId="{60530F94-B1F8-4C15-A3BF-9555662D936C}" type="presParOf" srcId="{A85BE8A8-D92E-4EE5-9B21-C9CEBA2781B3}" destId="{E9CE807D-3865-4BA7-A887-711F530BF2F8}"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013CA16-E0BE-4B30-9477-81C7F89DEDF0}"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IN"/>
        </a:p>
      </dgm:t>
    </dgm:pt>
    <dgm:pt modelId="{83E9F5F8-B3DB-4B29-A835-02A52C8FD97E}">
      <dgm:prSet phldrT="[Text]" custT="1"/>
      <dgm:spPr/>
      <dgm:t>
        <a:bodyPr/>
        <a:lstStyle/>
        <a:p>
          <a:r>
            <a:rPr lang="en-US" sz="1200" dirty="0">
              <a:latin typeface="Bookman Old Style" panose="02050604050505020204" pitchFamily="18" charset="0"/>
            </a:rPr>
            <a:t>Budget and Financial Analysis Tool</a:t>
          </a:r>
          <a:endParaRPr lang="en-IN" sz="1200" dirty="0">
            <a:latin typeface="Bookman Old Style" panose="02050604050505020204" pitchFamily="18" charset="0"/>
          </a:endParaRPr>
        </a:p>
      </dgm:t>
    </dgm:pt>
    <dgm:pt modelId="{E389B16B-8D58-41AD-B66B-8165AEBE8D39}" type="parTrans" cxnId="{0FFDA142-0EF3-4E05-830E-1C2DC62DA67F}">
      <dgm:prSet/>
      <dgm:spPr/>
      <dgm:t>
        <a:bodyPr/>
        <a:lstStyle/>
        <a:p>
          <a:endParaRPr lang="en-IN"/>
        </a:p>
      </dgm:t>
    </dgm:pt>
    <dgm:pt modelId="{83C182DC-3577-4F56-A5BA-1AD500535BBC}" type="sibTrans" cxnId="{0FFDA142-0EF3-4E05-830E-1C2DC62DA67F}">
      <dgm:prSet/>
      <dgm:spPr/>
      <dgm:t>
        <a:bodyPr/>
        <a:lstStyle/>
        <a:p>
          <a:endParaRPr lang="en-IN"/>
        </a:p>
      </dgm:t>
    </dgm:pt>
    <dgm:pt modelId="{487235C2-B9F3-4598-A334-4F4FB982B430}">
      <dgm:prSet phldrT="[Text]" custT="1"/>
      <dgm:spPr/>
      <dgm:t>
        <a:bodyPr/>
        <a:lstStyle/>
        <a:p>
          <a:r>
            <a:rPr lang="en-US" sz="1200" u="sng" dirty="0">
              <a:latin typeface="Bookman Old Style" panose="02050604050505020204" pitchFamily="18" charset="0"/>
            </a:rPr>
            <a:t>Input Sheet</a:t>
          </a:r>
        </a:p>
        <a:p>
          <a:r>
            <a:rPr lang="en-US" sz="1200" u="none" dirty="0">
              <a:latin typeface="Bookman Old Style" panose="02050604050505020204" pitchFamily="18" charset="0"/>
            </a:rPr>
            <a:t>All user-inputs are to be entered in the Input Sheet</a:t>
          </a:r>
          <a:endParaRPr lang="en-IN" sz="1200" u="none" dirty="0">
            <a:latin typeface="Bookman Old Style" panose="02050604050505020204" pitchFamily="18" charset="0"/>
          </a:endParaRPr>
        </a:p>
      </dgm:t>
    </dgm:pt>
    <dgm:pt modelId="{52D7B6B2-B62D-414A-B7BF-2A93CEA17025}" type="parTrans" cxnId="{F827EDCD-FF7B-4B43-8CF8-B22014DE8C54}">
      <dgm:prSet/>
      <dgm:spPr/>
      <dgm:t>
        <a:bodyPr/>
        <a:lstStyle/>
        <a:p>
          <a:endParaRPr lang="en-IN" sz="1200">
            <a:latin typeface="Bookman Old Style" panose="02050604050505020204" pitchFamily="18" charset="0"/>
          </a:endParaRPr>
        </a:p>
      </dgm:t>
    </dgm:pt>
    <dgm:pt modelId="{A676F2AD-D39E-4D2C-AF5C-4934A3E81E99}" type="sibTrans" cxnId="{F827EDCD-FF7B-4B43-8CF8-B22014DE8C54}">
      <dgm:prSet/>
      <dgm:spPr/>
      <dgm:t>
        <a:bodyPr/>
        <a:lstStyle/>
        <a:p>
          <a:endParaRPr lang="en-IN"/>
        </a:p>
      </dgm:t>
    </dgm:pt>
    <dgm:pt modelId="{835411DA-B979-46E2-B5EC-39C4B6D4772F}">
      <dgm:prSet phldrT="[Text]" custT="1"/>
      <dgm:spPr/>
      <dgm:t>
        <a:bodyPr/>
        <a:lstStyle/>
        <a:p>
          <a:r>
            <a:rPr lang="en-US" sz="1200" u="sng" dirty="0">
              <a:latin typeface="Bookman Old Style" panose="02050604050505020204" pitchFamily="18" charset="0"/>
            </a:rPr>
            <a:t>Reports</a:t>
          </a:r>
        </a:p>
        <a:p>
          <a:r>
            <a:rPr lang="en-US" sz="1200" u="none" dirty="0">
              <a:latin typeface="Bookman Old Style" panose="02050604050505020204" pitchFamily="18" charset="0"/>
            </a:rPr>
            <a:t>The reports will be auto-populated based on user-inputs in the Input sheet</a:t>
          </a:r>
          <a:endParaRPr lang="en-IN" sz="1200" u="none" dirty="0">
            <a:latin typeface="Bookman Old Style" panose="02050604050505020204" pitchFamily="18" charset="0"/>
          </a:endParaRPr>
        </a:p>
      </dgm:t>
    </dgm:pt>
    <dgm:pt modelId="{01DE5C9A-D061-48FD-B1A0-29B6593F4E45}" type="parTrans" cxnId="{65E95A5C-DCEF-46A7-ADDD-575E1CEE7626}">
      <dgm:prSet/>
      <dgm:spPr/>
      <dgm:t>
        <a:bodyPr/>
        <a:lstStyle/>
        <a:p>
          <a:endParaRPr lang="en-IN" sz="1200">
            <a:latin typeface="Bookman Old Style" panose="02050604050505020204" pitchFamily="18" charset="0"/>
          </a:endParaRPr>
        </a:p>
      </dgm:t>
    </dgm:pt>
    <dgm:pt modelId="{85D81D89-7728-4341-A217-6ED43767125E}" type="sibTrans" cxnId="{65E95A5C-DCEF-46A7-ADDD-575E1CEE7626}">
      <dgm:prSet/>
      <dgm:spPr/>
      <dgm:t>
        <a:bodyPr/>
        <a:lstStyle/>
        <a:p>
          <a:endParaRPr lang="en-IN"/>
        </a:p>
      </dgm:t>
    </dgm:pt>
    <dgm:pt modelId="{C2B1F9DC-5FD1-49FF-B9DC-D63CA2AB651F}">
      <dgm:prSet phldrT="[Text]" custT="1"/>
      <dgm:spPr/>
      <dgm:t>
        <a:bodyPr/>
        <a:lstStyle/>
        <a:p>
          <a:pPr algn="ctr"/>
          <a:r>
            <a:rPr lang="en-US" sz="1000" u="none" dirty="0">
              <a:latin typeface="Bookman Old Style" panose="02050604050505020204" pitchFamily="18" charset="0"/>
            </a:rPr>
            <a:t>Income </a:t>
          </a:r>
          <a:r>
            <a:rPr lang="en-US" sz="1000" u="none" dirty="0" err="1">
              <a:latin typeface="Bookman Old Style" panose="02050604050505020204" pitchFamily="18" charset="0"/>
            </a:rPr>
            <a:t>Stmt_Mthly</a:t>
          </a:r>
          <a:endParaRPr lang="en-IN" sz="1000" u="none" dirty="0">
            <a:latin typeface="Bookman Old Style" panose="02050604050505020204" pitchFamily="18" charset="0"/>
          </a:endParaRPr>
        </a:p>
      </dgm:t>
    </dgm:pt>
    <dgm:pt modelId="{F2CC61B5-8E63-4A6D-AFD6-9D8B89802C5D}" type="parTrans" cxnId="{882D1F01-0EEC-451D-9D15-EAF43905F3F5}">
      <dgm:prSet/>
      <dgm:spPr/>
      <dgm:t>
        <a:bodyPr/>
        <a:lstStyle/>
        <a:p>
          <a:endParaRPr lang="en-IN" sz="1200">
            <a:latin typeface="Bookman Old Style" panose="02050604050505020204" pitchFamily="18" charset="0"/>
          </a:endParaRPr>
        </a:p>
      </dgm:t>
    </dgm:pt>
    <dgm:pt modelId="{6BE554EF-5C9B-4859-9311-16C99CD50C8A}" type="sibTrans" cxnId="{882D1F01-0EEC-451D-9D15-EAF43905F3F5}">
      <dgm:prSet/>
      <dgm:spPr/>
      <dgm:t>
        <a:bodyPr/>
        <a:lstStyle/>
        <a:p>
          <a:endParaRPr lang="en-IN"/>
        </a:p>
      </dgm:t>
    </dgm:pt>
    <dgm:pt modelId="{00E5DE50-9012-44C1-8431-9A0F99E8F8EC}">
      <dgm:prSet phldrT="[Text]" custT="1"/>
      <dgm:spPr/>
      <dgm:t>
        <a:bodyPr/>
        <a:lstStyle/>
        <a:p>
          <a:r>
            <a:rPr lang="en-US" sz="1000" dirty="0">
              <a:latin typeface="Bookman Old Style" panose="02050604050505020204" pitchFamily="18" charset="0"/>
            </a:rPr>
            <a:t>IRR ,NPV &amp; Ratio Analysis</a:t>
          </a:r>
          <a:endParaRPr lang="en-IN" sz="1000" dirty="0">
            <a:latin typeface="Bookman Old Style" panose="02050604050505020204" pitchFamily="18" charset="0"/>
          </a:endParaRPr>
        </a:p>
      </dgm:t>
    </dgm:pt>
    <dgm:pt modelId="{5771DF69-1DEA-4CC1-AA36-FF4B77421F71}" type="parTrans" cxnId="{BB0BF98C-3E1D-4DAF-A994-6035DEECA51C}">
      <dgm:prSet/>
      <dgm:spPr/>
      <dgm:t>
        <a:bodyPr/>
        <a:lstStyle/>
        <a:p>
          <a:endParaRPr lang="en-IN" sz="1200">
            <a:latin typeface="Bookman Old Style" panose="02050604050505020204" pitchFamily="18" charset="0"/>
          </a:endParaRPr>
        </a:p>
      </dgm:t>
    </dgm:pt>
    <dgm:pt modelId="{AF000728-D3EA-4BB5-A5A5-59BA3448126C}" type="sibTrans" cxnId="{BB0BF98C-3E1D-4DAF-A994-6035DEECA51C}">
      <dgm:prSet/>
      <dgm:spPr/>
      <dgm:t>
        <a:bodyPr/>
        <a:lstStyle/>
        <a:p>
          <a:endParaRPr lang="en-IN"/>
        </a:p>
      </dgm:t>
    </dgm:pt>
    <dgm:pt modelId="{DF4F72D2-DD69-4F9D-A7AA-16B4B3E1E9C4}">
      <dgm:prSet phldrT="[Text]" custT="1"/>
      <dgm:spPr/>
      <dgm:t>
        <a:bodyPr/>
        <a:lstStyle/>
        <a:p>
          <a:r>
            <a:rPr lang="en-US" sz="1000" u="none" dirty="0">
              <a:latin typeface="Bookman Old Style" panose="02050604050505020204" pitchFamily="18" charset="0"/>
            </a:rPr>
            <a:t>Income </a:t>
          </a:r>
          <a:r>
            <a:rPr lang="en-US" sz="1000" u="none" dirty="0" err="1">
              <a:latin typeface="Bookman Old Style" panose="02050604050505020204" pitchFamily="18" charset="0"/>
            </a:rPr>
            <a:t>Stmt_Yearly</a:t>
          </a:r>
          <a:endParaRPr lang="en-IN" sz="1000" u="none" dirty="0">
            <a:latin typeface="Bookman Old Style" panose="02050604050505020204" pitchFamily="18" charset="0"/>
          </a:endParaRPr>
        </a:p>
      </dgm:t>
    </dgm:pt>
    <dgm:pt modelId="{FFA9D0A2-DD22-402B-82AD-12A680532581}" type="parTrans" cxnId="{EB71FC93-88BB-48AB-81AD-B24C7F0B406C}">
      <dgm:prSet/>
      <dgm:spPr/>
      <dgm:t>
        <a:bodyPr/>
        <a:lstStyle/>
        <a:p>
          <a:endParaRPr lang="en-IN"/>
        </a:p>
      </dgm:t>
    </dgm:pt>
    <dgm:pt modelId="{6FD97665-A868-4D5E-A03B-3798143B6740}" type="sibTrans" cxnId="{EB71FC93-88BB-48AB-81AD-B24C7F0B406C}">
      <dgm:prSet/>
      <dgm:spPr/>
      <dgm:t>
        <a:bodyPr/>
        <a:lstStyle/>
        <a:p>
          <a:endParaRPr lang="en-IN"/>
        </a:p>
      </dgm:t>
    </dgm:pt>
    <dgm:pt modelId="{7E3B07D6-952C-4403-A0BA-A43DE12BB508}">
      <dgm:prSet phldrT="[Text]" custT="1"/>
      <dgm:spPr/>
      <dgm:t>
        <a:bodyPr/>
        <a:lstStyle/>
        <a:p>
          <a:r>
            <a:rPr lang="en-US" sz="1000" u="none" dirty="0">
              <a:latin typeface="Bookman Old Style" panose="02050604050505020204" pitchFamily="18" charset="0"/>
            </a:rPr>
            <a:t>Cash Flow </a:t>
          </a:r>
          <a:r>
            <a:rPr lang="en-US" sz="1000" u="none" dirty="0" err="1">
              <a:latin typeface="Bookman Old Style" panose="02050604050505020204" pitchFamily="18" charset="0"/>
            </a:rPr>
            <a:t>Stmt_Mthly</a:t>
          </a:r>
          <a:endParaRPr lang="en-IN" sz="1000" u="none" dirty="0">
            <a:latin typeface="Bookman Old Style" panose="02050604050505020204" pitchFamily="18" charset="0"/>
          </a:endParaRPr>
        </a:p>
      </dgm:t>
    </dgm:pt>
    <dgm:pt modelId="{196DA623-99BB-4AF0-A3D5-FBF07BDFFDBE}" type="parTrans" cxnId="{D3D257F2-42AC-48E9-87C5-AA3CB8A457A1}">
      <dgm:prSet/>
      <dgm:spPr/>
      <dgm:t>
        <a:bodyPr/>
        <a:lstStyle/>
        <a:p>
          <a:endParaRPr lang="en-IN"/>
        </a:p>
      </dgm:t>
    </dgm:pt>
    <dgm:pt modelId="{64401F1F-863F-4887-AACC-8B7E74B3AC5F}" type="sibTrans" cxnId="{D3D257F2-42AC-48E9-87C5-AA3CB8A457A1}">
      <dgm:prSet/>
      <dgm:spPr/>
      <dgm:t>
        <a:bodyPr/>
        <a:lstStyle/>
        <a:p>
          <a:endParaRPr lang="en-IN"/>
        </a:p>
      </dgm:t>
    </dgm:pt>
    <dgm:pt modelId="{3FEBBD42-97C0-4D66-8A4B-8F7FF0D3F0EC}">
      <dgm:prSet phldrT="[Text]" custT="1"/>
      <dgm:spPr/>
      <dgm:t>
        <a:bodyPr/>
        <a:lstStyle/>
        <a:p>
          <a:r>
            <a:rPr lang="en-US" sz="1000" u="none" dirty="0">
              <a:latin typeface="Bookman Old Style" panose="02050604050505020204" pitchFamily="18" charset="0"/>
            </a:rPr>
            <a:t>Cash Flow </a:t>
          </a:r>
          <a:r>
            <a:rPr lang="en-US" sz="1000" u="none" dirty="0" err="1">
              <a:latin typeface="Bookman Old Style" panose="02050604050505020204" pitchFamily="18" charset="0"/>
            </a:rPr>
            <a:t>Stmt_Yearly</a:t>
          </a:r>
          <a:endParaRPr lang="en-IN" sz="1000" u="none" dirty="0">
            <a:latin typeface="Bookman Old Style" panose="02050604050505020204" pitchFamily="18" charset="0"/>
          </a:endParaRPr>
        </a:p>
      </dgm:t>
    </dgm:pt>
    <dgm:pt modelId="{7787DBBB-49ED-45BA-866D-B4FC488A594D}" type="parTrans" cxnId="{F7CE488D-7DE1-4013-979D-6030E447BA1B}">
      <dgm:prSet/>
      <dgm:spPr/>
      <dgm:t>
        <a:bodyPr/>
        <a:lstStyle/>
        <a:p>
          <a:endParaRPr lang="en-IN"/>
        </a:p>
      </dgm:t>
    </dgm:pt>
    <dgm:pt modelId="{E4662ED1-8B1A-4B83-849A-F2F4E8968B42}" type="sibTrans" cxnId="{F7CE488D-7DE1-4013-979D-6030E447BA1B}">
      <dgm:prSet/>
      <dgm:spPr/>
      <dgm:t>
        <a:bodyPr/>
        <a:lstStyle/>
        <a:p>
          <a:endParaRPr lang="en-IN"/>
        </a:p>
      </dgm:t>
    </dgm:pt>
    <dgm:pt modelId="{F8591A1C-DDC4-4B1D-B77C-10E147ABE368}">
      <dgm:prSet phldrT="[Text]" custT="1"/>
      <dgm:spPr/>
      <dgm:t>
        <a:bodyPr/>
        <a:lstStyle/>
        <a:p>
          <a:r>
            <a:rPr lang="en-US" sz="1000" u="none" dirty="0">
              <a:latin typeface="Bookman Old Style" panose="02050604050505020204" pitchFamily="18" charset="0"/>
            </a:rPr>
            <a:t>Balance </a:t>
          </a:r>
          <a:r>
            <a:rPr lang="en-US" sz="1000" u="none" dirty="0" err="1">
              <a:latin typeface="Bookman Old Style" panose="02050604050505020204" pitchFamily="18" charset="0"/>
            </a:rPr>
            <a:t>Sheet_Mthly</a:t>
          </a:r>
          <a:endParaRPr lang="en-IN" sz="1000" u="none" dirty="0">
            <a:latin typeface="Bookman Old Style" panose="02050604050505020204" pitchFamily="18" charset="0"/>
          </a:endParaRPr>
        </a:p>
      </dgm:t>
    </dgm:pt>
    <dgm:pt modelId="{775CCFB2-67CD-412F-9146-379B4BEFC1C6}" type="parTrans" cxnId="{4EBDA4B2-20BF-4F88-A9FA-8181BFAE243E}">
      <dgm:prSet/>
      <dgm:spPr/>
      <dgm:t>
        <a:bodyPr/>
        <a:lstStyle/>
        <a:p>
          <a:endParaRPr lang="en-IN"/>
        </a:p>
      </dgm:t>
    </dgm:pt>
    <dgm:pt modelId="{DC746A87-686C-4F73-9D99-D5E93A694956}" type="sibTrans" cxnId="{4EBDA4B2-20BF-4F88-A9FA-8181BFAE243E}">
      <dgm:prSet/>
      <dgm:spPr/>
      <dgm:t>
        <a:bodyPr/>
        <a:lstStyle/>
        <a:p>
          <a:endParaRPr lang="en-IN"/>
        </a:p>
      </dgm:t>
    </dgm:pt>
    <dgm:pt modelId="{99380CFD-29EC-43CE-8A96-BEC76505621A}">
      <dgm:prSet phldrT="[Text]" custT="1"/>
      <dgm:spPr/>
      <dgm:t>
        <a:bodyPr/>
        <a:lstStyle/>
        <a:p>
          <a:r>
            <a:rPr lang="en-US" sz="1000" dirty="0">
              <a:latin typeface="Bookman Old Style" panose="02050604050505020204" pitchFamily="18" charset="0"/>
            </a:rPr>
            <a:t>Balance </a:t>
          </a:r>
          <a:r>
            <a:rPr lang="en-US" sz="1000" dirty="0" err="1">
              <a:latin typeface="Bookman Old Style" panose="02050604050505020204" pitchFamily="18" charset="0"/>
            </a:rPr>
            <a:t>Sheet_Yearly</a:t>
          </a:r>
          <a:endParaRPr lang="en-IN" sz="1000" dirty="0">
            <a:latin typeface="Bookman Old Style" panose="02050604050505020204" pitchFamily="18" charset="0"/>
          </a:endParaRPr>
        </a:p>
      </dgm:t>
    </dgm:pt>
    <dgm:pt modelId="{5F9C0914-591F-4EEE-9484-1A1D49FD6F01}" type="sibTrans" cxnId="{CBF8BF10-26E3-40EA-B448-BA8DCF6A18A7}">
      <dgm:prSet/>
      <dgm:spPr/>
      <dgm:t>
        <a:bodyPr/>
        <a:lstStyle/>
        <a:p>
          <a:endParaRPr lang="en-IN"/>
        </a:p>
      </dgm:t>
    </dgm:pt>
    <dgm:pt modelId="{1485B5E1-5DCF-4C35-9745-B0588B9C5E73}" type="parTrans" cxnId="{CBF8BF10-26E3-40EA-B448-BA8DCF6A18A7}">
      <dgm:prSet/>
      <dgm:spPr/>
      <dgm:t>
        <a:bodyPr/>
        <a:lstStyle/>
        <a:p>
          <a:endParaRPr lang="en-IN" sz="1200">
            <a:latin typeface="Bookman Old Style" panose="02050604050505020204" pitchFamily="18" charset="0"/>
          </a:endParaRPr>
        </a:p>
      </dgm:t>
    </dgm:pt>
    <dgm:pt modelId="{55099BC0-9EAA-4DB5-B804-DFD75209132F}">
      <dgm:prSet phldrT="[Text]" custT="1"/>
      <dgm:spPr/>
      <dgm:t>
        <a:bodyPr/>
        <a:lstStyle/>
        <a:p>
          <a:r>
            <a:rPr lang="en-IN" sz="1000" dirty="0">
              <a:latin typeface="Bookman Old Style" panose="02050604050505020204" pitchFamily="18" charset="0"/>
            </a:rPr>
            <a:t>P&amp;L Variance analysis</a:t>
          </a:r>
        </a:p>
      </dgm:t>
    </dgm:pt>
    <dgm:pt modelId="{2487E4BB-FC1B-4045-9501-C84D73ED2361}" type="parTrans" cxnId="{76E4FF49-E5EB-418B-A90B-A8A0D054026C}">
      <dgm:prSet/>
      <dgm:spPr/>
      <dgm:t>
        <a:bodyPr/>
        <a:lstStyle/>
        <a:p>
          <a:endParaRPr lang="en-IN"/>
        </a:p>
      </dgm:t>
    </dgm:pt>
    <dgm:pt modelId="{0DC07934-29F2-4AA8-BE26-06EB8C4C682F}" type="sibTrans" cxnId="{76E4FF49-E5EB-418B-A90B-A8A0D054026C}">
      <dgm:prSet/>
      <dgm:spPr/>
      <dgm:t>
        <a:bodyPr/>
        <a:lstStyle/>
        <a:p>
          <a:endParaRPr lang="en-IN"/>
        </a:p>
      </dgm:t>
    </dgm:pt>
    <dgm:pt modelId="{3A4B68DB-26A5-4C70-A73C-E364F608D82E}">
      <dgm:prSet phldrT="[Text]" custT="1"/>
      <dgm:spPr/>
      <dgm:t>
        <a:bodyPr/>
        <a:lstStyle/>
        <a:p>
          <a:r>
            <a:rPr lang="en-IN" sz="1000" dirty="0">
              <a:latin typeface="Bookman Old Style" panose="02050604050505020204" pitchFamily="18" charset="0"/>
            </a:rPr>
            <a:t>Charts</a:t>
          </a:r>
        </a:p>
      </dgm:t>
    </dgm:pt>
    <dgm:pt modelId="{A2031C2C-34B7-40CF-9784-B978EA9B4A2F}" type="parTrans" cxnId="{AD7C214D-37C3-4ACC-BCF9-37F11164FA20}">
      <dgm:prSet/>
      <dgm:spPr/>
      <dgm:t>
        <a:bodyPr/>
        <a:lstStyle/>
        <a:p>
          <a:endParaRPr lang="en-IN"/>
        </a:p>
      </dgm:t>
    </dgm:pt>
    <dgm:pt modelId="{FB1EBED2-0E6C-4092-8FB5-68B7313042E3}" type="sibTrans" cxnId="{AD7C214D-37C3-4ACC-BCF9-37F11164FA20}">
      <dgm:prSet/>
      <dgm:spPr/>
      <dgm:t>
        <a:bodyPr/>
        <a:lstStyle/>
        <a:p>
          <a:endParaRPr lang="en-IN"/>
        </a:p>
      </dgm:t>
    </dgm:pt>
    <dgm:pt modelId="{027C85CB-83A8-42FB-9A7F-9EC61811ED39}" type="pres">
      <dgm:prSet presAssocID="{0013CA16-E0BE-4B30-9477-81C7F89DEDF0}" presName="hierChild1" presStyleCnt="0">
        <dgm:presLayoutVars>
          <dgm:chPref val="1"/>
          <dgm:dir/>
          <dgm:animOne val="branch"/>
          <dgm:animLvl val="lvl"/>
          <dgm:resizeHandles/>
        </dgm:presLayoutVars>
      </dgm:prSet>
      <dgm:spPr/>
    </dgm:pt>
    <dgm:pt modelId="{ADA336F3-05C4-438A-AB65-DF9832648DB2}" type="pres">
      <dgm:prSet presAssocID="{83E9F5F8-B3DB-4B29-A835-02A52C8FD97E}" presName="hierRoot1" presStyleCnt="0"/>
      <dgm:spPr/>
    </dgm:pt>
    <dgm:pt modelId="{2EB203BF-1D9B-4275-A10C-C2314D8191DF}" type="pres">
      <dgm:prSet presAssocID="{83E9F5F8-B3DB-4B29-A835-02A52C8FD97E}" presName="composite" presStyleCnt="0"/>
      <dgm:spPr/>
    </dgm:pt>
    <dgm:pt modelId="{3B758DE8-2B48-4EF0-B684-C1E23ACBB7BA}" type="pres">
      <dgm:prSet presAssocID="{83E9F5F8-B3DB-4B29-A835-02A52C8FD97E}" presName="background" presStyleLbl="node0" presStyleIdx="0" presStyleCnt="1"/>
      <dgm:spPr/>
    </dgm:pt>
    <dgm:pt modelId="{3FDDDBF2-3241-4802-B39E-EE6FAA5BD2D7}" type="pres">
      <dgm:prSet presAssocID="{83E9F5F8-B3DB-4B29-A835-02A52C8FD97E}" presName="text" presStyleLbl="fgAcc0" presStyleIdx="0" presStyleCnt="1" custScaleX="212442" custLinFactNeighborX="79723" custLinFactNeighborY="-70938">
        <dgm:presLayoutVars>
          <dgm:chPref val="3"/>
        </dgm:presLayoutVars>
      </dgm:prSet>
      <dgm:spPr/>
    </dgm:pt>
    <dgm:pt modelId="{05B1B875-00A7-4C9C-98FE-50F5F5771915}" type="pres">
      <dgm:prSet presAssocID="{83E9F5F8-B3DB-4B29-A835-02A52C8FD97E}" presName="hierChild2" presStyleCnt="0"/>
      <dgm:spPr/>
    </dgm:pt>
    <dgm:pt modelId="{BC772FEB-C56E-4C66-829E-AF2031FAAF2E}" type="pres">
      <dgm:prSet presAssocID="{52D7B6B2-B62D-414A-B7BF-2A93CEA17025}" presName="Name10" presStyleLbl="parChTrans1D2" presStyleIdx="0" presStyleCnt="2"/>
      <dgm:spPr/>
    </dgm:pt>
    <dgm:pt modelId="{A26B571A-D977-4A07-BBBE-86B89C4D65FE}" type="pres">
      <dgm:prSet presAssocID="{487235C2-B9F3-4598-A334-4F4FB982B430}" presName="hierRoot2" presStyleCnt="0"/>
      <dgm:spPr/>
    </dgm:pt>
    <dgm:pt modelId="{037B3650-8E40-4865-A2F2-E1B9A11963F7}" type="pres">
      <dgm:prSet presAssocID="{487235C2-B9F3-4598-A334-4F4FB982B430}" presName="composite2" presStyleCnt="0"/>
      <dgm:spPr/>
    </dgm:pt>
    <dgm:pt modelId="{91DA40AC-F6B2-434D-B77B-638E3C64772F}" type="pres">
      <dgm:prSet presAssocID="{487235C2-B9F3-4598-A334-4F4FB982B430}" presName="background2" presStyleLbl="node2" presStyleIdx="0" presStyleCnt="2"/>
      <dgm:spPr/>
    </dgm:pt>
    <dgm:pt modelId="{6F18DFD5-38A1-4BBB-837F-3DBD3BA4A837}" type="pres">
      <dgm:prSet presAssocID="{487235C2-B9F3-4598-A334-4F4FB982B430}" presName="text2" presStyleLbl="fgAcc2" presStyleIdx="0" presStyleCnt="2" custScaleX="226503" custScaleY="108192" custLinFactNeighborX="60427" custLinFactNeighborY="-54687">
        <dgm:presLayoutVars>
          <dgm:chPref val="3"/>
        </dgm:presLayoutVars>
      </dgm:prSet>
      <dgm:spPr/>
    </dgm:pt>
    <dgm:pt modelId="{C0D1ED6A-2908-4B61-9D5B-D189DD2D1D48}" type="pres">
      <dgm:prSet presAssocID="{487235C2-B9F3-4598-A334-4F4FB982B430}" presName="hierChild3" presStyleCnt="0"/>
      <dgm:spPr/>
    </dgm:pt>
    <dgm:pt modelId="{93A6AE10-BD85-4C80-A59E-A576EB1C0EBF}" type="pres">
      <dgm:prSet presAssocID="{01DE5C9A-D061-48FD-B1A0-29B6593F4E45}" presName="Name10" presStyleLbl="parChTrans1D2" presStyleIdx="1" presStyleCnt="2"/>
      <dgm:spPr/>
    </dgm:pt>
    <dgm:pt modelId="{BAAA76AF-98E2-41AD-A3B0-EB147087ACBA}" type="pres">
      <dgm:prSet presAssocID="{835411DA-B979-46E2-B5EC-39C4B6D4772F}" presName="hierRoot2" presStyleCnt="0"/>
      <dgm:spPr/>
    </dgm:pt>
    <dgm:pt modelId="{2D75E3BC-7EC5-4F38-8397-613CB364C0BD}" type="pres">
      <dgm:prSet presAssocID="{835411DA-B979-46E2-B5EC-39C4B6D4772F}" presName="composite2" presStyleCnt="0"/>
      <dgm:spPr/>
    </dgm:pt>
    <dgm:pt modelId="{D1162FE6-DC9F-4BD4-B6C0-934F704284EF}" type="pres">
      <dgm:prSet presAssocID="{835411DA-B979-46E2-B5EC-39C4B6D4772F}" presName="background2" presStyleLbl="node2" presStyleIdx="1" presStyleCnt="2"/>
      <dgm:spPr/>
    </dgm:pt>
    <dgm:pt modelId="{0A3D5D3C-3764-4D2F-B753-C2E9E556F6E6}" type="pres">
      <dgm:prSet presAssocID="{835411DA-B979-46E2-B5EC-39C4B6D4772F}" presName="text2" presStyleLbl="fgAcc2" presStyleIdx="1" presStyleCnt="2" custScaleX="241465" custScaleY="106472" custLinFactX="15085" custLinFactNeighborX="100000" custLinFactNeighborY="-53177">
        <dgm:presLayoutVars>
          <dgm:chPref val="3"/>
        </dgm:presLayoutVars>
      </dgm:prSet>
      <dgm:spPr/>
    </dgm:pt>
    <dgm:pt modelId="{33047C5E-D521-4202-91FD-C3CBE6C72B6E}" type="pres">
      <dgm:prSet presAssocID="{835411DA-B979-46E2-B5EC-39C4B6D4772F}" presName="hierChild3" presStyleCnt="0"/>
      <dgm:spPr/>
    </dgm:pt>
    <dgm:pt modelId="{15D65CE1-4606-4FE5-B29A-697B2F380F11}" type="pres">
      <dgm:prSet presAssocID="{F2CC61B5-8E63-4A6D-AFD6-9D8B89802C5D}" presName="Name17" presStyleLbl="parChTrans1D3" presStyleIdx="0" presStyleCnt="9"/>
      <dgm:spPr/>
    </dgm:pt>
    <dgm:pt modelId="{B7E3B455-5926-4B69-B0EF-1B3CF427007C}" type="pres">
      <dgm:prSet presAssocID="{C2B1F9DC-5FD1-49FF-B9DC-D63CA2AB651F}" presName="hierRoot3" presStyleCnt="0"/>
      <dgm:spPr/>
    </dgm:pt>
    <dgm:pt modelId="{7AFD4576-08A0-4A93-B1B5-F3A85754CEBC}" type="pres">
      <dgm:prSet presAssocID="{C2B1F9DC-5FD1-49FF-B9DC-D63CA2AB651F}" presName="composite3" presStyleCnt="0"/>
      <dgm:spPr/>
    </dgm:pt>
    <dgm:pt modelId="{5B4FB2C8-505B-4E66-A853-D93959EDEE00}" type="pres">
      <dgm:prSet presAssocID="{C2B1F9DC-5FD1-49FF-B9DC-D63CA2AB651F}" presName="background3" presStyleLbl="node3" presStyleIdx="0" presStyleCnt="9"/>
      <dgm:spPr/>
    </dgm:pt>
    <dgm:pt modelId="{90836CDC-542B-4539-B907-66C196C4C9CD}" type="pres">
      <dgm:prSet presAssocID="{C2B1F9DC-5FD1-49FF-B9DC-D63CA2AB651F}" presName="text3" presStyleLbl="fgAcc3" presStyleIdx="0" presStyleCnt="9" custScaleX="91550" custScaleY="99749" custLinFactNeighborX="2276" custLinFactNeighborY="-7567">
        <dgm:presLayoutVars>
          <dgm:chPref val="3"/>
        </dgm:presLayoutVars>
      </dgm:prSet>
      <dgm:spPr/>
    </dgm:pt>
    <dgm:pt modelId="{55EA0843-2B5A-414C-A234-64C7ACAD5507}" type="pres">
      <dgm:prSet presAssocID="{C2B1F9DC-5FD1-49FF-B9DC-D63CA2AB651F}" presName="hierChild4" presStyleCnt="0"/>
      <dgm:spPr/>
    </dgm:pt>
    <dgm:pt modelId="{741105AC-799F-4040-882C-F80D35D7606E}" type="pres">
      <dgm:prSet presAssocID="{FFA9D0A2-DD22-402B-82AD-12A680532581}" presName="Name17" presStyleLbl="parChTrans1D3" presStyleIdx="1" presStyleCnt="9"/>
      <dgm:spPr/>
    </dgm:pt>
    <dgm:pt modelId="{588E56FD-BD27-494E-8232-EFA862073324}" type="pres">
      <dgm:prSet presAssocID="{DF4F72D2-DD69-4F9D-A7AA-16B4B3E1E9C4}" presName="hierRoot3" presStyleCnt="0"/>
      <dgm:spPr/>
    </dgm:pt>
    <dgm:pt modelId="{F79250C7-9D89-4937-9B99-2C528F57A6AA}" type="pres">
      <dgm:prSet presAssocID="{DF4F72D2-DD69-4F9D-A7AA-16B4B3E1E9C4}" presName="composite3" presStyleCnt="0"/>
      <dgm:spPr/>
    </dgm:pt>
    <dgm:pt modelId="{A7592EA9-A0E8-4AFD-A4CE-93CD77AA81C1}" type="pres">
      <dgm:prSet presAssocID="{DF4F72D2-DD69-4F9D-A7AA-16B4B3E1E9C4}" presName="background3" presStyleLbl="node3" presStyleIdx="1" presStyleCnt="9"/>
      <dgm:spPr/>
    </dgm:pt>
    <dgm:pt modelId="{57C8D184-DA72-4EA1-855F-D69A418E1956}" type="pres">
      <dgm:prSet presAssocID="{DF4F72D2-DD69-4F9D-A7AA-16B4B3E1E9C4}" presName="text3" presStyleLbl="fgAcc3" presStyleIdx="1" presStyleCnt="9" custScaleX="91550" custScaleY="99749" custLinFactNeighborX="1024" custLinFactNeighborY="-7567">
        <dgm:presLayoutVars>
          <dgm:chPref val="3"/>
        </dgm:presLayoutVars>
      </dgm:prSet>
      <dgm:spPr/>
    </dgm:pt>
    <dgm:pt modelId="{22139B73-1A71-410F-B9FD-248AC7BBCFAF}" type="pres">
      <dgm:prSet presAssocID="{DF4F72D2-DD69-4F9D-A7AA-16B4B3E1E9C4}" presName="hierChild4" presStyleCnt="0"/>
      <dgm:spPr/>
    </dgm:pt>
    <dgm:pt modelId="{F90574BB-08EF-4E66-A030-D27D3FCBDA3D}" type="pres">
      <dgm:prSet presAssocID="{196DA623-99BB-4AF0-A3D5-FBF07BDFFDBE}" presName="Name17" presStyleLbl="parChTrans1D3" presStyleIdx="2" presStyleCnt="9"/>
      <dgm:spPr/>
    </dgm:pt>
    <dgm:pt modelId="{11209E15-96B5-4212-87E5-B86DA253E982}" type="pres">
      <dgm:prSet presAssocID="{7E3B07D6-952C-4403-A0BA-A43DE12BB508}" presName="hierRoot3" presStyleCnt="0"/>
      <dgm:spPr/>
    </dgm:pt>
    <dgm:pt modelId="{E1BA1669-D159-4089-B997-2128E8E1FCC6}" type="pres">
      <dgm:prSet presAssocID="{7E3B07D6-952C-4403-A0BA-A43DE12BB508}" presName="composite3" presStyleCnt="0"/>
      <dgm:spPr/>
    </dgm:pt>
    <dgm:pt modelId="{1F9E5D04-0FB8-431A-BCE6-D870EA660532}" type="pres">
      <dgm:prSet presAssocID="{7E3B07D6-952C-4403-A0BA-A43DE12BB508}" presName="background3" presStyleLbl="node3" presStyleIdx="2" presStyleCnt="9"/>
      <dgm:spPr/>
    </dgm:pt>
    <dgm:pt modelId="{FB484B34-122A-44EA-9191-95B2D547BDE3}" type="pres">
      <dgm:prSet presAssocID="{7E3B07D6-952C-4403-A0BA-A43DE12BB508}" presName="text3" presStyleLbl="fgAcc3" presStyleIdx="2" presStyleCnt="9" custScaleX="91550" custScaleY="99749" custLinFactNeighborX="-7218" custLinFactNeighborY="-7567">
        <dgm:presLayoutVars>
          <dgm:chPref val="3"/>
        </dgm:presLayoutVars>
      </dgm:prSet>
      <dgm:spPr/>
    </dgm:pt>
    <dgm:pt modelId="{ED41C650-2A76-403F-8C24-A0C95208B434}" type="pres">
      <dgm:prSet presAssocID="{7E3B07D6-952C-4403-A0BA-A43DE12BB508}" presName="hierChild4" presStyleCnt="0"/>
      <dgm:spPr/>
    </dgm:pt>
    <dgm:pt modelId="{9A93D371-3AFB-49E6-BA68-BF2F4ABB82AD}" type="pres">
      <dgm:prSet presAssocID="{7787DBBB-49ED-45BA-866D-B4FC488A594D}" presName="Name17" presStyleLbl="parChTrans1D3" presStyleIdx="3" presStyleCnt="9"/>
      <dgm:spPr/>
    </dgm:pt>
    <dgm:pt modelId="{94257E32-895A-4F86-AE3B-701C7928F324}" type="pres">
      <dgm:prSet presAssocID="{3FEBBD42-97C0-4D66-8A4B-8F7FF0D3F0EC}" presName="hierRoot3" presStyleCnt="0"/>
      <dgm:spPr/>
    </dgm:pt>
    <dgm:pt modelId="{5911677F-3927-4F2D-BD91-BC9FD3B4A51C}" type="pres">
      <dgm:prSet presAssocID="{3FEBBD42-97C0-4D66-8A4B-8F7FF0D3F0EC}" presName="composite3" presStyleCnt="0"/>
      <dgm:spPr/>
    </dgm:pt>
    <dgm:pt modelId="{19AFD0C2-1B10-4C2E-8FB8-DC44A38549F7}" type="pres">
      <dgm:prSet presAssocID="{3FEBBD42-97C0-4D66-8A4B-8F7FF0D3F0EC}" presName="background3" presStyleLbl="node3" presStyleIdx="3" presStyleCnt="9"/>
      <dgm:spPr/>
    </dgm:pt>
    <dgm:pt modelId="{610183A1-E426-493A-9CD5-7FD3A6E60109}" type="pres">
      <dgm:prSet presAssocID="{3FEBBD42-97C0-4D66-8A4B-8F7FF0D3F0EC}" presName="text3" presStyleLbl="fgAcc3" presStyleIdx="3" presStyleCnt="9" custScaleX="91550" custScaleY="99749" custLinFactNeighborX="-10225" custLinFactNeighborY="-7567">
        <dgm:presLayoutVars>
          <dgm:chPref val="3"/>
        </dgm:presLayoutVars>
      </dgm:prSet>
      <dgm:spPr/>
    </dgm:pt>
    <dgm:pt modelId="{2FFC5460-5A05-41DD-818B-7BE1608555F1}" type="pres">
      <dgm:prSet presAssocID="{3FEBBD42-97C0-4D66-8A4B-8F7FF0D3F0EC}" presName="hierChild4" presStyleCnt="0"/>
      <dgm:spPr/>
    </dgm:pt>
    <dgm:pt modelId="{2C0AE229-D3FF-49A2-8191-9DF96D4C9329}" type="pres">
      <dgm:prSet presAssocID="{775CCFB2-67CD-412F-9146-379B4BEFC1C6}" presName="Name17" presStyleLbl="parChTrans1D3" presStyleIdx="4" presStyleCnt="9"/>
      <dgm:spPr/>
    </dgm:pt>
    <dgm:pt modelId="{F576FD4D-7E90-48A5-ABA3-98AD1F959337}" type="pres">
      <dgm:prSet presAssocID="{F8591A1C-DDC4-4B1D-B77C-10E147ABE368}" presName="hierRoot3" presStyleCnt="0"/>
      <dgm:spPr/>
    </dgm:pt>
    <dgm:pt modelId="{DCDDD3BE-4F02-4A7F-95C1-EA27AFA92DA8}" type="pres">
      <dgm:prSet presAssocID="{F8591A1C-DDC4-4B1D-B77C-10E147ABE368}" presName="composite3" presStyleCnt="0"/>
      <dgm:spPr/>
    </dgm:pt>
    <dgm:pt modelId="{D7AF210B-2913-4AB7-8A75-FA45463997CE}" type="pres">
      <dgm:prSet presAssocID="{F8591A1C-DDC4-4B1D-B77C-10E147ABE368}" presName="background3" presStyleLbl="node3" presStyleIdx="4" presStyleCnt="9"/>
      <dgm:spPr/>
    </dgm:pt>
    <dgm:pt modelId="{A9F2046B-F4C8-494C-84C6-85DEAEFAE73F}" type="pres">
      <dgm:prSet presAssocID="{F8591A1C-DDC4-4B1D-B77C-10E147ABE368}" presName="text3" presStyleLbl="fgAcc3" presStyleIdx="4" presStyleCnt="9" custScaleX="91550" custScaleY="99749" custLinFactNeighborX="-3619" custLinFactNeighborY="-7567">
        <dgm:presLayoutVars>
          <dgm:chPref val="3"/>
        </dgm:presLayoutVars>
      </dgm:prSet>
      <dgm:spPr/>
    </dgm:pt>
    <dgm:pt modelId="{C20530BD-B15A-4072-BF0F-9BC5B5B85CE2}" type="pres">
      <dgm:prSet presAssocID="{F8591A1C-DDC4-4B1D-B77C-10E147ABE368}" presName="hierChild4" presStyleCnt="0"/>
      <dgm:spPr/>
    </dgm:pt>
    <dgm:pt modelId="{1E38F563-7B24-4230-B885-DA7E1B07883F}" type="pres">
      <dgm:prSet presAssocID="{5771DF69-1DEA-4CC1-AA36-FF4B77421F71}" presName="Name17" presStyleLbl="parChTrans1D3" presStyleIdx="5" presStyleCnt="9"/>
      <dgm:spPr/>
    </dgm:pt>
    <dgm:pt modelId="{BDE6A125-AB30-4A9E-AE44-694551E91480}" type="pres">
      <dgm:prSet presAssocID="{00E5DE50-9012-44C1-8431-9A0F99E8F8EC}" presName="hierRoot3" presStyleCnt="0"/>
      <dgm:spPr/>
    </dgm:pt>
    <dgm:pt modelId="{0DF5DE28-8548-4A50-87B0-3DE4B6C09E10}" type="pres">
      <dgm:prSet presAssocID="{00E5DE50-9012-44C1-8431-9A0F99E8F8EC}" presName="composite3" presStyleCnt="0"/>
      <dgm:spPr/>
    </dgm:pt>
    <dgm:pt modelId="{BA6FB71F-81A7-4A50-9F65-84FE2A37E249}" type="pres">
      <dgm:prSet presAssocID="{00E5DE50-9012-44C1-8431-9A0F99E8F8EC}" presName="background3" presStyleLbl="node3" presStyleIdx="5" presStyleCnt="9"/>
      <dgm:spPr/>
    </dgm:pt>
    <dgm:pt modelId="{26507B82-5665-451B-94A2-2666995139EC}" type="pres">
      <dgm:prSet presAssocID="{00E5DE50-9012-44C1-8431-9A0F99E8F8EC}" presName="text3" presStyleLbl="fgAcc3" presStyleIdx="5" presStyleCnt="9" custScaleX="91550" custScaleY="99749" custLinFactX="4300" custLinFactNeighborX="100000" custLinFactNeighborY="-7567">
        <dgm:presLayoutVars>
          <dgm:chPref val="3"/>
        </dgm:presLayoutVars>
      </dgm:prSet>
      <dgm:spPr/>
    </dgm:pt>
    <dgm:pt modelId="{C26F34F1-383E-4300-855A-2B5A14B4A96E}" type="pres">
      <dgm:prSet presAssocID="{00E5DE50-9012-44C1-8431-9A0F99E8F8EC}" presName="hierChild4" presStyleCnt="0"/>
      <dgm:spPr/>
    </dgm:pt>
    <dgm:pt modelId="{30B4DA24-816A-4673-82E0-ABC263BD8F9B}" type="pres">
      <dgm:prSet presAssocID="{1485B5E1-5DCF-4C35-9745-B0588B9C5E73}" presName="Name17" presStyleLbl="parChTrans1D3" presStyleIdx="6" presStyleCnt="9"/>
      <dgm:spPr/>
    </dgm:pt>
    <dgm:pt modelId="{DD50DE8C-13E0-4B3A-A055-C2E6EAF9EAF4}" type="pres">
      <dgm:prSet presAssocID="{99380CFD-29EC-43CE-8A96-BEC76505621A}" presName="hierRoot3" presStyleCnt="0"/>
      <dgm:spPr/>
    </dgm:pt>
    <dgm:pt modelId="{54DE001E-C6D5-4C54-AFF9-6DBCE30FF103}" type="pres">
      <dgm:prSet presAssocID="{99380CFD-29EC-43CE-8A96-BEC76505621A}" presName="composite3" presStyleCnt="0"/>
      <dgm:spPr/>
    </dgm:pt>
    <dgm:pt modelId="{ECD58E83-E332-485A-81E5-5C9047CEB460}" type="pres">
      <dgm:prSet presAssocID="{99380CFD-29EC-43CE-8A96-BEC76505621A}" presName="background3" presStyleLbl="node3" presStyleIdx="6" presStyleCnt="9"/>
      <dgm:spPr/>
    </dgm:pt>
    <dgm:pt modelId="{68F15799-D450-4AB2-AB60-4D9261E90A70}" type="pres">
      <dgm:prSet presAssocID="{99380CFD-29EC-43CE-8A96-BEC76505621A}" presName="text3" presStyleLbl="fgAcc3" presStyleIdx="6" presStyleCnt="9" custScaleX="91550" custScaleY="99749" custLinFactX="-16979" custLinFactNeighborX="-100000" custLinFactNeighborY="-7567">
        <dgm:presLayoutVars>
          <dgm:chPref val="3"/>
        </dgm:presLayoutVars>
      </dgm:prSet>
      <dgm:spPr/>
    </dgm:pt>
    <dgm:pt modelId="{E68CE874-7AB9-4DAE-84AD-42A59DB2A5AA}" type="pres">
      <dgm:prSet presAssocID="{99380CFD-29EC-43CE-8A96-BEC76505621A}" presName="hierChild4" presStyleCnt="0"/>
      <dgm:spPr/>
    </dgm:pt>
    <dgm:pt modelId="{EF0C923D-2CF3-4287-B811-0C9157CF8CC2}" type="pres">
      <dgm:prSet presAssocID="{2487E4BB-FC1B-4045-9501-C84D73ED2361}" presName="Name17" presStyleLbl="parChTrans1D3" presStyleIdx="7" presStyleCnt="9"/>
      <dgm:spPr/>
    </dgm:pt>
    <dgm:pt modelId="{0CFF8617-4F2A-4845-994B-E24B8A901DD1}" type="pres">
      <dgm:prSet presAssocID="{55099BC0-9EAA-4DB5-B804-DFD75209132F}" presName="hierRoot3" presStyleCnt="0"/>
      <dgm:spPr/>
    </dgm:pt>
    <dgm:pt modelId="{2294A5BB-1E72-47E1-9E9A-93E6FBB95AC3}" type="pres">
      <dgm:prSet presAssocID="{55099BC0-9EAA-4DB5-B804-DFD75209132F}" presName="composite3" presStyleCnt="0"/>
      <dgm:spPr/>
    </dgm:pt>
    <dgm:pt modelId="{15B306C9-A7D2-44A8-8384-703CE278FA7D}" type="pres">
      <dgm:prSet presAssocID="{55099BC0-9EAA-4DB5-B804-DFD75209132F}" presName="background3" presStyleLbl="node3" presStyleIdx="7" presStyleCnt="9"/>
      <dgm:spPr/>
    </dgm:pt>
    <dgm:pt modelId="{527E321D-8BEF-4504-AD7B-A0538C65CDD6}" type="pres">
      <dgm:prSet presAssocID="{55099BC0-9EAA-4DB5-B804-DFD75209132F}" presName="text3" presStyleLbl="fgAcc3" presStyleIdx="7" presStyleCnt="9" custScaleX="91550" custScaleY="99749" custLinFactNeighborX="298" custLinFactNeighborY="-6317">
        <dgm:presLayoutVars>
          <dgm:chPref val="3"/>
        </dgm:presLayoutVars>
      </dgm:prSet>
      <dgm:spPr/>
    </dgm:pt>
    <dgm:pt modelId="{0AC976AC-22AE-4BF4-B8BC-1A414CA9F5DB}" type="pres">
      <dgm:prSet presAssocID="{55099BC0-9EAA-4DB5-B804-DFD75209132F}" presName="hierChild4" presStyleCnt="0"/>
      <dgm:spPr/>
    </dgm:pt>
    <dgm:pt modelId="{EAE04A57-6C4E-4775-9B8E-7B8DE0F32F1B}" type="pres">
      <dgm:prSet presAssocID="{A2031C2C-34B7-40CF-9784-B978EA9B4A2F}" presName="Name17" presStyleLbl="parChTrans1D3" presStyleIdx="8" presStyleCnt="9"/>
      <dgm:spPr/>
    </dgm:pt>
    <dgm:pt modelId="{324EFED0-34CF-4B24-8574-D73777199010}" type="pres">
      <dgm:prSet presAssocID="{3A4B68DB-26A5-4C70-A73C-E364F608D82E}" presName="hierRoot3" presStyleCnt="0"/>
      <dgm:spPr/>
    </dgm:pt>
    <dgm:pt modelId="{6389F8A7-78CC-4BA7-9A9B-DD67C4B3C6E8}" type="pres">
      <dgm:prSet presAssocID="{3A4B68DB-26A5-4C70-A73C-E364F608D82E}" presName="composite3" presStyleCnt="0"/>
      <dgm:spPr/>
    </dgm:pt>
    <dgm:pt modelId="{10CB64DC-E366-40C3-BA5B-472EE182F494}" type="pres">
      <dgm:prSet presAssocID="{3A4B68DB-26A5-4C70-A73C-E364F608D82E}" presName="background3" presStyleLbl="node3" presStyleIdx="8" presStyleCnt="9"/>
      <dgm:spPr/>
    </dgm:pt>
    <dgm:pt modelId="{F6B0E95C-8712-41E4-82D8-BEFDCD4CCD6C}" type="pres">
      <dgm:prSet presAssocID="{3A4B68DB-26A5-4C70-A73C-E364F608D82E}" presName="text3" presStyleLbl="fgAcc3" presStyleIdx="8" presStyleCnt="9" custScaleX="91550" custScaleY="99749" custLinFactNeighborX="-3669" custLinFactNeighborY="-7567">
        <dgm:presLayoutVars>
          <dgm:chPref val="3"/>
        </dgm:presLayoutVars>
      </dgm:prSet>
      <dgm:spPr/>
    </dgm:pt>
    <dgm:pt modelId="{3DCFACD1-2C4C-421E-BD77-9CA96A5BFF61}" type="pres">
      <dgm:prSet presAssocID="{3A4B68DB-26A5-4C70-A73C-E364F608D82E}" presName="hierChild4" presStyleCnt="0"/>
      <dgm:spPr/>
    </dgm:pt>
  </dgm:ptLst>
  <dgm:cxnLst>
    <dgm:cxn modelId="{882D1F01-0EEC-451D-9D15-EAF43905F3F5}" srcId="{835411DA-B979-46E2-B5EC-39C4B6D4772F}" destId="{C2B1F9DC-5FD1-49FF-B9DC-D63CA2AB651F}" srcOrd="0" destOrd="0" parTransId="{F2CC61B5-8E63-4A6D-AFD6-9D8B89802C5D}" sibTransId="{6BE554EF-5C9B-4859-9311-16C99CD50C8A}"/>
    <dgm:cxn modelId="{9CF75A01-B760-437C-9E3D-44E285538F89}" type="presOf" srcId="{775CCFB2-67CD-412F-9146-379B4BEFC1C6}" destId="{2C0AE229-D3FF-49A2-8191-9DF96D4C9329}" srcOrd="0" destOrd="0" presId="urn:microsoft.com/office/officeart/2005/8/layout/hierarchy1"/>
    <dgm:cxn modelId="{86DD8C07-6511-4F80-9C6B-7F3636F4D42C}" type="presOf" srcId="{835411DA-B979-46E2-B5EC-39C4B6D4772F}" destId="{0A3D5D3C-3764-4D2F-B753-C2E9E556F6E6}" srcOrd="0" destOrd="0" presId="urn:microsoft.com/office/officeart/2005/8/layout/hierarchy1"/>
    <dgm:cxn modelId="{CBF8BF10-26E3-40EA-B448-BA8DCF6A18A7}" srcId="{835411DA-B979-46E2-B5EC-39C4B6D4772F}" destId="{99380CFD-29EC-43CE-8A96-BEC76505621A}" srcOrd="6" destOrd="0" parTransId="{1485B5E1-5DCF-4C35-9745-B0588B9C5E73}" sibTransId="{5F9C0914-591F-4EEE-9484-1A1D49FD6F01}"/>
    <dgm:cxn modelId="{1016245C-2D93-46DD-8F29-41611E435DDF}" type="presOf" srcId="{A2031C2C-34B7-40CF-9784-B978EA9B4A2F}" destId="{EAE04A57-6C4E-4775-9B8E-7B8DE0F32F1B}" srcOrd="0" destOrd="0" presId="urn:microsoft.com/office/officeart/2005/8/layout/hierarchy1"/>
    <dgm:cxn modelId="{65E95A5C-DCEF-46A7-ADDD-575E1CEE7626}" srcId="{83E9F5F8-B3DB-4B29-A835-02A52C8FD97E}" destId="{835411DA-B979-46E2-B5EC-39C4B6D4772F}" srcOrd="1" destOrd="0" parTransId="{01DE5C9A-D061-48FD-B1A0-29B6593F4E45}" sibTransId="{85D81D89-7728-4341-A217-6ED43767125E}"/>
    <dgm:cxn modelId="{1C3F8C5D-924E-4A76-924F-A71C0540E5C3}" type="presOf" srcId="{3A4B68DB-26A5-4C70-A73C-E364F608D82E}" destId="{F6B0E95C-8712-41E4-82D8-BEFDCD4CCD6C}" srcOrd="0" destOrd="0" presId="urn:microsoft.com/office/officeart/2005/8/layout/hierarchy1"/>
    <dgm:cxn modelId="{0FFDA142-0EF3-4E05-830E-1C2DC62DA67F}" srcId="{0013CA16-E0BE-4B30-9477-81C7F89DEDF0}" destId="{83E9F5F8-B3DB-4B29-A835-02A52C8FD97E}" srcOrd="0" destOrd="0" parTransId="{E389B16B-8D58-41AD-B66B-8165AEBE8D39}" sibTransId="{83C182DC-3577-4F56-A5BA-1AD500535BBC}"/>
    <dgm:cxn modelId="{BAC80D64-120F-4D95-B904-0A6896CD2EB0}" type="presOf" srcId="{7787DBBB-49ED-45BA-866D-B4FC488A594D}" destId="{9A93D371-3AFB-49E6-BA68-BF2F4ABB82AD}" srcOrd="0" destOrd="0" presId="urn:microsoft.com/office/officeart/2005/8/layout/hierarchy1"/>
    <dgm:cxn modelId="{7B27CA44-8B39-4E6E-968E-EAC0F3E460FB}" type="presOf" srcId="{01DE5C9A-D061-48FD-B1A0-29B6593F4E45}" destId="{93A6AE10-BD85-4C80-A59E-A576EB1C0EBF}" srcOrd="0" destOrd="0" presId="urn:microsoft.com/office/officeart/2005/8/layout/hierarchy1"/>
    <dgm:cxn modelId="{76E4FF49-E5EB-418B-A90B-A8A0D054026C}" srcId="{835411DA-B979-46E2-B5EC-39C4B6D4772F}" destId="{55099BC0-9EAA-4DB5-B804-DFD75209132F}" srcOrd="7" destOrd="0" parTransId="{2487E4BB-FC1B-4045-9501-C84D73ED2361}" sibTransId="{0DC07934-29F2-4AA8-BE26-06EB8C4C682F}"/>
    <dgm:cxn modelId="{AD7C214D-37C3-4ACC-BCF9-37F11164FA20}" srcId="{835411DA-B979-46E2-B5EC-39C4B6D4772F}" destId="{3A4B68DB-26A5-4C70-A73C-E364F608D82E}" srcOrd="8" destOrd="0" parTransId="{A2031C2C-34B7-40CF-9784-B978EA9B4A2F}" sibTransId="{FB1EBED2-0E6C-4092-8FB5-68B7313042E3}"/>
    <dgm:cxn modelId="{2EA4604D-3F1D-4E5D-AA27-C1AF0C096596}" type="presOf" srcId="{7E3B07D6-952C-4403-A0BA-A43DE12BB508}" destId="{FB484B34-122A-44EA-9191-95B2D547BDE3}" srcOrd="0" destOrd="0" presId="urn:microsoft.com/office/officeart/2005/8/layout/hierarchy1"/>
    <dgm:cxn modelId="{743EB24D-4C51-4CB9-BBB9-78648DC36C1B}" type="presOf" srcId="{83E9F5F8-B3DB-4B29-A835-02A52C8FD97E}" destId="{3FDDDBF2-3241-4802-B39E-EE6FAA5BD2D7}" srcOrd="0" destOrd="0" presId="urn:microsoft.com/office/officeart/2005/8/layout/hierarchy1"/>
    <dgm:cxn modelId="{35581871-9FE1-4A12-AC9E-682446E827CE}" type="presOf" srcId="{2487E4BB-FC1B-4045-9501-C84D73ED2361}" destId="{EF0C923D-2CF3-4287-B811-0C9157CF8CC2}" srcOrd="0" destOrd="0" presId="urn:microsoft.com/office/officeart/2005/8/layout/hierarchy1"/>
    <dgm:cxn modelId="{9A188255-A4A8-4DD0-9D8A-3A94E9CF722C}" type="presOf" srcId="{FFA9D0A2-DD22-402B-82AD-12A680532581}" destId="{741105AC-799F-4040-882C-F80D35D7606E}" srcOrd="0" destOrd="0" presId="urn:microsoft.com/office/officeart/2005/8/layout/hierarchy1"/>
    <dgm:cxn modelId="{84A64F77-B6BF-4209-AD93-F6E943CBB65B}" type="presOf" srcId="{196DA623-99BB-4AF0-A3D5-FBF07BDFFDBE}" destId="{F90574BB-08EF-4E66-A030-D27D3FCBDA3D}" srcOrd="0" destOrd="0" presId="urn:microsoft.com/office/officeart/2005/8/layout/hierarchy1"/>
    <dgm:cxn modelId="{BB0BF98C-3E1D-4DAF-A994-6035DEECA51C}" srcId="{835411DA-B979-46E2-B5EC-39C4B6D4772F}" destId="{00E5DE50-9012-44C1-8431-9A0F99E8F8EC}" srcOrd="5" destOrd="0" parTransId="{5771DF69-1DEA-4CC1-AA36-FF4B77421F71}" sibTransId="{AF000728-D3EA-4BB5-A5A5-59BA3448126C}"/>
    <dgm:cxn modelId="{F7CE488D-7DE1-4013-979D-6030E447BA1B}" srcId="{835411DA-B979-46E2-B5EC-39C4B6D4772F}" destId="{3FEBBD42-97C0-4D66-8A4B-8F7FF0D3F0EC}" srcOrd="3" destOrd="0" parTransId="{7787DBBB-49ED-45BA-866D-B4FC488A594D}" sibTransId="{E4662ED1-8B1A-4B83-849A-F2F4E8968B42}"/>
    <dgm:cxn modelId="{CB857A92-C8F4-43D7-BFC1-B064343B623A}" type="presOf" srcId="{55099BC0-9EAA-4DB5-B804-DFD75209132F}" destId="{527E321D-8BEF-4504-AD7B-A0538C65CDD6}" srcOrd="0" destOrd="0" presId="urn:microsoft.com/office/officeart/2005/8/layout/hierarchy1"/>
    <dgm:cxn modelId="{EB71FC93-88BB-48AB-81AD-B24C7F0B406C}" srcId="{835411DA-B979-46E2-B5EC-39C4B6D4772F}" destId="{DF4F72D2-DD69-4F9D-A7AA-16B4B3E1E9C4}" srcOrd="1" destOrd="0" parTransId="{FFA9D0A2-DD22-402B-82AD-12A680532581}" sibTransId="{6FD97665-A868-4D5E-A03B-3798143B6740}"/>
    <dgm:cxn modelId="{E027A6AB-2A86-40C0-8747-AC165F3AC9BB}" type="presOf" srcId="{F2CC61B5-8E63-4A6D-AFD6-9D8B89802C5D}" destId="{15D65CE1-4606-4FE5-B29A-697B2F380F11}" srcOrd="0" destOrd="0" presId="urn:microsoft.com/office/officeart/2005/8/layout/hierarchy1"/>
    <dgm:cxn modelId="{760770B1-0E3C-4323-AF53-956C8861C02F}" type="presOf" srcId="{DF4F72D2-DD69-4F9D-A7AA-16B4B3E1E9C4}" destId="{57C8D184-DA72-4EA1-855F-D69A418E1956}" srcOrd="0" destOrd="0" presId="urn:microsoft.com/office/officeart/2005/8/layout/hierarchy1"/>
    <dgm:cxn modelId="{4EBDA4B2-20BF-4F88-A9FA-8181BFAE243E}" srcId="{835411DA-B979-46E2-B5EC-39C4B6D4772F}" destId="{F8591A1C-DDC4-4B1D-B77C-10E147ABE368}" srcOrd="4" destOrd="0" parTransId="{775CCFB2-67CD-412F-9146-379B4BEFC1C6}" sibTransId="{DC746A87-686C-4F73-9D99-D5E93A694956}"/>
    <dgm:cxn modelId="{57BFCBBD-0A50-497D-8764-45FF9C4B16D5}" type="presOf" srcId="{52D7B6B2-B62D-414A-B7BF-2A93CEA17025}" destId="{BC772FEB-C56E-4C66-829E-AF2031FAAF2E}" srcOrd="0" destOrd="0" presId="urn:microsoft.com/office/officeart/2005/8/layout/hierarchy1"/>
    <dgm:cxn modelId="{ABE345C3-43A1-43BF-BEFC-3979F8CEA7F7}" type="presOf" srcId="{5771DF69-1DEA-4CC1-AA36-FF4B77421F71}" destId="{1E38F563-7B24-4230-B885-DA7E1B07883F}" srcOrd="0" destOrd="0" presId="urn:microsoft.com/office/officeart/2005/8/layout/hierarchy1"/>
    <dgm:cxn modelId="{69B332C5-E296-442E-9409-E19EC07E1FBE}" type="presOf" srcId="{99380CFD-29EC-43CE-8A96-BEC76505621A}" destId="{68F15799-D450-4AB2-AB60-4D9261E90A70}" srcOrd="0" destOrd="0" presId="urn:microsoft.com/office/officeart/2005/8/layout/hierarchy1"/>
    <dgm:cxn modelId="{1A05BDC6-923F-4E04-B520-41D744106EA7}" type="presOf" srcId="{3FEBBD42-97C0-4D66-8A4B-8F7FF0D3F0EC}" destId="{610183A1-E426-493A-9CD5-7FD3A6E60109}" srcOrd="0" destOrd="0" presId="urn:microsoft.com/office/officeart/2005/8/layout/hierarchy1"/>
    <dgm:cxn modelId="{E5DE30CC-3AD4-4D29-9497-6619D503EE1C}" type="presOf" srcId="{487235C2-B9F3-4598-A334-4F4FB982B430}" destId="{6F18DFD5-38A1-4BBB-837F-3DBD3BA4A837}" srcOrd="0" destOrd="0" presId="urn:microsoft.com/office/officeart/2005/8/layout/hierarchy1"/>
    <dgm:cxn modelId="{F827EDCD-FF7B-4B43-8CF8-B22014DE8C54}" srcId="{83E9F5F8-B3DB-4B29-A835-02A52C8FD97E}" destId="{487235C2-B9F3-4598-A334-4F4FB982B430}" srcOrd="0" destOrd="0" parTransId="{52D7B6B2-B62D-414A-B7BF-2A93CEA17025}" sibTransId="{A676F2AD-D39E-4D2C-AF5C-4934A3E81E99}"/>
    <dgm:cxn modelId="{511F28D8-C442-49F0-BFBE-43A124B6787F}" type="presOf" srcId="{00E5DE50-9012-44C1-8431-9A0F99E8F8EC}" destId="{26507B82-5665-451B-94A2-2666995139EC}" srcOrd="0" destOrd="0" presId="urn:microsoft.com/office/officeart/2005/8/layout/hierarchy1"/>
    <dgm:cxn modelId="{684542DD-3937-4C3F-B19C-E6C5A2DAFF52}" type="presOf" srcId="{0013CA16-E0BE-4B30-9477-81C7F89DEDF0}" destId="{027C85CB-83A8-42FB-9A7F-9EC61811ED39}" srcOrd="0" destOrd="0" presId="urn:microsoft.com/office/officeart/2005/8/layout/hierarchy1"/>
    <dgm:cxn modelId="{5C8551E4-F4C1-4B39-8048-79ABEB375C1D}" type="presOf" srcId="{F8591A1C-DDC4-4B1D-B77C-10E147ABE368}" destId="{A9F2046B-F4C8-494C-84C6-85DEAEFAE73F}" srcOrd="0" destOrd="0" presId="urn:microsoft.com/office/officeart/2005/8/layout/hierarchy1"/>
    <dgm:cxn modelId="{D3D257F2-42AC-48E9-87C5-AA3CB8A457A1}" srcId="{835411DA-B979-46E2-B5EC-39C4B6D4772F}" destId="{7E3B07D6-952C-4403-A0BA-A43DE12BB508}" srcOrd="2" destOrd="0" parTransId="{196DA623-99BB-4AF0-A3D5-FBF07BDFFDBE}" sibTransId="{64401F1F-863F-4887-AACC-8B7E74B3AC5F}"/>
    <dgm:cxn modelId="{66C15FFA-D751-4B9B-99CB-B4FA2CE9DBAF}" type="presOf" srcId="{1485B5E1-5DCF-4C35-9745-B0588B9C5E73}" destId="{30B4DA24-816A-4673-82E0-ABC263BD8F9B}" srcOrd="0" destOrd="0" presId="urn:microsoft.com/office/officeart/2005/8/layout/hierarchy1"/>
    <dgm:cxn modelId="{7E301CFF-0CA6-47E1-91F8-A40E4B20B01C}" type="presOf" srcId="{C2B1F9DC-5FD1-49FF-B9DC-D63CA2AB651F}" destId="{90836CDC-542B-4539-B907-66C196C4C9CD}" srcOrd="0" destOrd="0" presId="urn:microsoft.com/office/officeart/2005/8/layout/hierarchy1"/>
    <dgm:cxn modelId="{DFF0D420-8BFC-49D8-BDCB-93211D5E20A5}" type="presParOf" srcId="{027C85CB-83A8-42FB-9A7F-9EC61811ED39}" destId="{ADA336F3-05C4-438A-AB65-DF9832648DB2}" srcOrd="0" destOrd="0" presId="urn:microsoft.com/office/officeart/2005/8/layout/hierarchy1"/>
    <dgm:cxn modelId="{71EE9C6E-F13D-4541-B85A-68AC5B0907F3}" type="presParOf" srcId="{ADA336F3-05C4-438A-AB65-DF9832648DB2}" destId="{2EB203BF-1D9B-4275-A10C-C2314D8191DF}" srcOrd="0" destOrd="0" presId="urn:microsoft.com/office/officeart/2005/8/layout/hierarchy1"/>
    <dgm:cxn modelId="{4E478E3C-D262-4AB3-893D-B6B416FF3A2B}" type="presParOf" srcId="{2EB203BF-1D9B-4275-A10C-C2314D8191DF}" destId="{3B758DE8-2B48-4EF0-B684-C1E23ACBB7BA}" srcOrd="0" destOrd="0" presId="urn:microsoft.com/office/officeart/2005/8/layout/hierarchy1"/>
    <dgm:cxn modelId="{0F279583-D202-443F-98E1-15A37D7F502E}" type="presParOf" srcId="{2EB203BF-1D9B-4275-A10C-C2314D8191DF}" destId="{3FDDDBF2-3241-4802-B39E-EE6FAA5BD2D7}" srcOrd="1" destOrd="0" presId="urn:microsoft.com/office/officeart/2005/8/layout/hierarchy1"/>
    <dgm:cxn modelId="{88429C0D-029A-4588-86E6-D1725FC521CC}" type="presParOf" srcId="{ADA336F3-05C4-438A-AB65-DF9832648DB2}" destId="{05B1B875-00A7-4C9C-98FE-50F5F5771915}" srcOrd="1" destOrd="0" presId="urn:microsoft.com/office/officeart/2005/8/layout/hierarchy1"/>
    <dgm:cxn modelId="{44580AD6-80AE-4C51-A912-E7C2DF0228BF}" type="presParOf" srcId="{05B1B875-00A7-4C9C-98FE-50F5F5771915}" destId="{BC772FEB-C56E-4C66-829E-AF2031FAAF2E}" srcOrd="0" destOrd="0" presId="urn:microsoft.com/office/officeart/2005/8/layout/hierarchy1"/>
    <dgm:cxn modelId="{6227B51F-EE19-4985-AA32-C48A77B5ABED}" type="presParOf" srcId="{05B1B875-00A7-4C9C-98FE-50F5F5771915}" destId="{A26B571A-D977-4A07-BBBE-86B89C4D65FE}" srcOrd="1" destOrd="0" presId="urn:microsoft.com/office/officeart/2005/8/layout/hierarchy1"/>
    <dgm:cxn modelId="{393E1555-7797-433A-8C8A-101496D39FC7}" type="presParOf" srcId="{A26B571A-D977-4A07-BBBE-86B89C4D65FE}" destId="{037B3650-8E40-4865-A2F2-E1B9A11963F7}" srcOrd="0" destOrd="0" presId="urn:microsoft.com/office/officeart/2005/8/layout/hierarchy1"/>
    <dgm:cxn modelId="{19592C2A-6C9B-4B47-B22C-9F08641F4190}" type="presParOf" srcId="{037B3650-8E40-4865-A2F2-E1B9A11963F7}" destId="{91DA40AC-F6B2-434D-B77B-638E3C64772F}" srcOrd="0" destOrd="0" presId="urn:microsoft.com/office/officeart/2005/8/layout/hierarchy1"/>
    <dgm:cxn modelId="{31ACED8F-AF8E-437B-8741-70923447CC3C}" type="presParOf" srcId="{037B3650-8E40-4865-A2F2-E1B9A11963F7}" destId="{6F18DFD5-38A1-4BBB-837F-3DBD3BA4A837}" srcOrd="1" destOrd="0" presId="urn:microsoft.com/office/officeart/2005/8/layout/hierarchy1"/>
    <dgm:cxn modelId="{C543C925-DDA4-4C93-B8CF-9E3366F60031}" type="presParOf" srcId="{A26B571A-D977-4A07-BBBE-86B89C4D65FE}" destId="{C0D1ED6A-2908-4B61-9D5B-D189DD2D1D48}" srcOrd="1" destOrd="0" presId="urn:microsoft.com/office/officeart/2005/8/layout/hierarchy1"/>
    <dgm:cxn modelId="{3962382A-579C-4DF6-9F00-0857429FF691}" type="presParOf" srcId="{05B1B875-00A7-4C9C-98FE-50F5F5771915}" destId="{93A6AE10-BD85-4C80-A59E-A576EB1C0EBF}" srcOrd="2" destOrd="0" presId="urn:microsoft.com/office/officeart/2005/8/layout/hierarchy1"/>
    <dgm:cxn modelId="{DD7D7C05-B26E-4722-9A8B-20054317B7D6}" type="presParOf" srcId="{05B1B875-00A7-4C9C-98FE-50F5F5771915}" destId="{BAAA76AF-98E2-41AD-A3B0-EB147087ACBA}" srcOrd="3" destOrd="0" presId="urn:microsoft.com/office/officeart/2005/8/layout/hierarchy1"/>
    <dgm:cxn modelId="{EECAA5B8-C74A-488C-9BD9-7513306F9E87}" type="presParOf" srcId="{BAAA76AF-98E2-41AD-A3B0-EB147087ACBA}" destId="{2D75E3BC-7EC5-4F38-8397-613CB364C0BD}" srcOrd="0" destOrd="0" presId="urn:microsoft.com/office/officeart/2005/8/layout/hierarchy1"/>
    <dgm:cxn modelId="{90F85770-ADD2-4FDD-A650-55998ABAD5F4}" type="presParOf" srcId="{2D75E3BC-7EC5-4F38-8397-613CB364C0BD}" destId="{D1162FE6-DC9F-4BD4-B6C0-934F704284EF}" srcOrd="0" destOrd="0" presId="urn:microsoft.com/office/officeart/2005/8/layout/hierarchy1"/>
    <dgm:cxn modelId="{72EDBAFF-216C-45FE-B209-27409A5DD0D0}" type="presParOf" srcId="{2D75E3BC-7EC5-4F38-8397-613CB364C0BD}" destId="{0A3D5D3C-3764-4D2F-B753-C2E9E556F6E6}" srcOrd="1" destOrd="0" presId="urn:microsoft.com/office/officeart/2005/8/layout/hierarchy1"/>
    <dgm:cxn modelId="{43C878D6-C9F5-4DA5-AD43-08A9660FADB0}" type="presParOf" srcId="{BAAA76AF-98E2-41AD-A3B0-EB147087ACBA}" destId="{33047C5E-D521-4202-91FD-C3CBE6C72B6E}" srcOrd="1" destOrd="0" presId="urn:microsoft.com/office/officeart/2005/8/layout/hierarchy1"/>
    <dgm:cxn modelId="{1C3EC6B6-5075-416A-B008-1730D72CABC4}" type="presParOf" srcId="{33047C5E-D521-4202-91FD-C3CBE6C72B6E}" destId="{15D65CE1-4606-4FE5-B29A-697B2F380F11}" srcOrd="0" destOrd="0" presId="urn:microsoft.com/office/officeart/2005/8/layout/hierarchy1"/>
    <dgm:cxn modelId="{BD9BF8F0-5F97-418C-97E5-DF1353F0CBC7}" type="presParOf" srcId="{33047C5E-D521-4202-91FD-C3CBE6C72B6E}" destId="{B7E3B455-5926-4B69-B0EF-1B3CF427007C}" srcOrd="1" destOrd="0" presId="urn:microsoft.com/office/officeart/2005/8/layout/hierarchy1"/>
    <dgm:cxn modelId="{5DF0E819-E0B9-429A-ACBB-9766440173FC}" type="presParOf" srcId="{B7E3B455-5926-4B69-B0EF-1B3CF427007C}" destId="{7AFD4576-08A0-4A93-B1B5-F3A85754CEBC}" srcOrd="0" destOrd="0" presId="urn:microsoft.com/office/officeart/2005/8/layout/hierarchy1"/>
    <dgm:cxn modelId="{0F85BD77-9E21-4AFF-9539-B79747880B78}" type="presParOf" srcId="{7AFD4576-08A0-4A93-B1B5-F3A85754CEBC}" destId="{5B4FB2C8-505B-4E66-A853-D93959EDEE00}" srcOrd="0" destOrd="0" presId="urn:microsoft.com/office/officeart/2005/8/layout/hierarchy1"/>
    <dgm:cxn modelId="{7A9DAAE0-842D-4D43-8A18-5AD4CA78616A}" type="presParOf" srcId="{7AFD4576-08A0-4A93-B1B5-F3A85754CEBC}" destId="{90836CDC-542B-4539-B907-66C196C4C9CD}" srcOrd="1" destOrd="0" presId="urn:microsoft.com/office/officeart/2005/8/layout/hierarchy1"/>
    <dgm:cxn modelId="{314B9475-D1B1-4499-AC28-2A31DCCCABED}" type="presParOf" srcId="{B7E3B455-5926-4B69-B0EF-1B3CF427007C}" destId="{55EA0843-2B5A-414C-A234-64C7ACAD5507}" srcOrd="1" destOrd="0" presId="urn:microsoft.com/office/officeart/2005/8/layout/hierarchy1"/>
    <dgm:cxn modelId="{6B856063-FE60-4D9B-A059-812C1E57EB3C}" type="presParOf" srcId="{33047C5E-D521-4202-91FD-C3CBE6C72B6E}" destId="{741105AC-799F-4040-882C-F80D35D7606E}" srcOrd="2" destOrd="0" presId="urn:microsoft.com/office/officeart/2005/8/layout/hierarchy1"/>
    <dgm:cxn modelId="{3352C8BF-6C55-40EA-B11D-AAA33743A9C7}" type="presParOf" srcId="{33047C5E-D521-4202-91FD-C3CBE6C72B6E}" destId="{588E56FD-BD27-494E-8232-EFA862073324}" srcOrd="3" destOrd="0" presId="urn:microsoft.com/office/officeart/2005/8/layout/hierarchy1"/>
    <dgm:cxn modelId="{6BA45C40-EFF0-4805-A21D-69A5E9DA9D29}" type="presParOf" srcId="{588E56FD-BD27-494E-8232-EFA862073324}" destId="{F79250C7-9D89-4937-9B99-2C528F57A6AA}" srcOrd="0" destOrd="0" presId="urn:microsoft.com/office/officeart/2005/8/layout/hierarchy1"/>
    <dgm:cxn modelId="{3A428A9E-0E5E-40F5-9B3A-D31607BE7E5E}" type="presParOf" srcId="{F79250C7-9D89-4937-9B99-2C528F57A6AA}" destId="{A7592EA9-A0E8-4AFD-A4CE-93CD77AA81C1}" srcOrd="0" destOrd="0" presId="urn:microsoft.com/office/officeart/2005/8/layout/hierarchy1"/>
    <dgm:cxn modelId="{CE70770E-9C4A-4FC9-A983-889DD974E00E}" type="presParOf" srcId="{F79250C7-9D89-4937-9B99-2C528F57A6AA}" destId="{57C8D184-DA72-4EA1-855F-D69A418E1956}" srcOrd="1" destOrd="0" presId="urn:microsoft.com/office/officeart/2005/8/layout/hierarchy1"/>
    <dgm:cxn modelId="{5999B681-1E73-4364-A73C-19C837D294A2}" type="presParOf" srcId="{588E56FD-BD27-494E-8232-EFA862073324}" destId="{22139B73-1A71-410F-B9FD-248AC7BBCFAF}" srcOrd="1" destOrd="0" presId="urn:microsoft.com/office/officeart/2005/8/layout/hierarchy1"/>
    <dgm:cxn modelId="{D974B8AC-ABA3-4BF4-A042-73B20D8D10BC}" type="presParOf" srcId="{33047C5E-D521-4202-91FD-C3CBE6C72B6E}" destId="{F90574BB-08EF-4E66-A030-D27D3FCBDA3D}" srcOrd="4" destOrd="0" presId="urn:microsoft.com/office/officeart/2005/8/layout/hierarchy1"/>
    <dgm:cxn modelId="{CE203CBD-ED51-43FA-A497-48C5B4AC3BE8}" type="presParOf" srcId="{33047C5E-D521-4202-91FD-C3CBE6C72B6E}" destId="{11209E15-96B5-4212-87E5-B86DA253E982}" srcOrd="5" destOrd="0" presId="urn:microsoft.com/office/officeart/2005/8/layout/hierarchy1"/>
    <dgm:cxn modelId="{786F3245-4FCE-4255-8AAC-C0753556D575}" type="presParOf" srcId="{11209E15-96B5-4212-87E5-B86DA253E982}" destId="{E1BA1669-D159-4089-B997-2128E8E1FCC6}" srcOrd="0" destOrd="0" presId="urn:microsoft.com/office/officeart/2005/8/layout/hierarchy1"/>
    <dgm:cxn modelId="{96E61143-6A8C-4BB4-848E-00223CFF17B2}" type="presParOf" srcId="{E1BA1669-D159-4089-B997-2128E8E1FCC6}" destId="{1F9E5D04-0FB8-431A-BCE6-D870EA660532}" srcOrd="0" destOrd="0" presId="urn:microsoft.com/office/officeart/2005/8/layout/hierarchy1"/>
    <dgm:cxn modelId="{889DA564-8D0E-40D7-B540-E18D61110D42}" type="presParOf" srcId="{E1BA1669-D159-4089-B997-2128E8E1FCC6}" destId="{FB484B34-122A-44EA-9191-95B2D547BDE3}" srcOrd="1" destOrd="0" presId="urn:microsoft.com/office/officeart/2005/8/layout/hierarchy1"/>
    <dgm:cxn modelId="{17F15205-519B-4C86-8BCA-FDD34E103323}" type="presParOf" srcId="{11209E15-96B5-4212-87E5-B86DA253E982}" destId="{ED41C650-2A76-403F-8C24-A0C95208B434}" srcOrd="1" destOrd="0" presId="urn:microsoft.com/office/officeart/2005/8/layout/hierarchy1"/>
    <dgm:cxn modelId="{2B9C6282-C1B2-492F-B21C-5B393D49C0EF}" type="presParOf" srcId="{33047C5E-D521-4202-91FD-C3CBE6C72B6E}" destId="{9A93D371-3AFB-49E6-BA68-BF2F4ABB82AD}" srcOrd="6" destOrd="0" presId="urn:microsoft.com/office/officeart/2005/8/layout/hierarchy1"/>
    <dgm:cxn modelId="{234B31C9-42FE-43B0-A36A-D943FDDB32C7}" type="presParOf" srcId="{33047C5E-D521-4202-91FD-C3CBE6C72B6E}" destId="{94257E32-895A-4F86-AE3B-701C7928F324}" srcOrd="7" destOrd="0" presId="urn:microsoft.com/office/officeart/2005/8/layout/hierarchy1"/>
    <dgm:cxn modelId="{3AB52277-63BA-4599-A7BF-0508E2308A08}" type="presParOf" srcId="{94257E32-895A-4F86-AE3B-701C7928F324}" destId="{5911677F-3927-4F2D-BD91-BC9FD3B4A51C}" srcOrd="0" destOrd="0" presId="urn:microsoft.com/office/officeart/2005/8/layout/hierarchy1"/>
    <dgm:cxn modelId="{8587BA61-4C4C-4A7E-B9A9-EFAE4A8D5C26}" type="presParOf" srcId="{5911677F-3927-4F2D-BD91-BC9FD3B4A51C}" destId="{19AFD0C2-1B10-4C2E-8FB8-DC44A38549F7}" srcOrd="0" destOrd="0" presId="urn:microsoft.com/office/officeart/2005/8/layout/hierarchy1"/>
    <dgm:cxn modelId="{CD24AC2F-6DA8-4F72-9653-0D6AE616DF6F}" type="presParOf" srcId="{5911677F-3927-4F2D-BD91-BC9FD3B4A51C}" destId="{610183A1-E426-493A-9CD5-7FD3A6E60109}" srcOrd="1" destOrd="0" presId="urn:microsoft.com/office/officeart/2005/8/layout/hierarchy1"/>
    <dgm:cxn modelId="{34923F15-A134-4544-9757-B80795B147A7}" type="presParOf" srcId="{94257E32-895A-4F86-AE3B-701C7928F324}" destId="{2FFC5460-5A05-41DD-818B-7BE1608555F1}" srcOrd="1" destOrd="0" presId="urn:microsoft.com/office/officeart/2005/8/layout/hierarchy1"/>
    <dgm:cxn modelId="{1C6C14C2-6A9A-4512-80F7-9E9003152812}" type="presParOf" srcId="{33047C5E-D521-4202-91FD-C3CBE6C72B6E}" destId="{2C0AE229-D3FF-49A2-8191-9DF96D4C9329}" srcOrd="8" destOrd="0" presId="urn:microsoft.com/office/officeart/2005/8/layout/hierarchy1"/>
    <dgm:cxn modelId="{D054D487-C7B2-45A3-A372-781AA53E1C69}" type="presParOf" srcId="{33047C5E-D521-4202-91FD-C3CBE6C72B6E}" destId="{F576FD4D-7E90-48A5-ABA3-98AD1F959337}" srcOrd="9" destOrd="0" presId="urn:microsoft.com/office/officeart/2005/8/layout/hierarchy1"/>
    <dgm:cxn modelId="{B2BFBF3F-C90C-472D-8860-2D47D06F9566}" type="presParOf" srcId="{F576FD4D-7E90-48A5-ABA3-98AD1F959337}" destId="{DCDDD3BE-4F02-4A7F-95C1-EA27AFA92DA8}" srcOrd="0" destOrd="0" presId="urn:microsoft.com/office/officeart/2005/8/layout/hierarchy1"/>
    <dgm:cxn modelId="{F19EFB4E-B9CF-4D27-BC12-01EF2E3B7D2F}" type="presParOf" srcId="{DCDDD3BE-4F02-4A7F-95C1-EA27AFA92DA8}" destId="{D7AF210B-2913-4AB7-8A75-FA45463997CE}" srcOrd="0" destOrd="0" presId="urn:microsoft.com/office/officeart/2005/8/layout/hierarchy1"/>
    <dgm:cxn modelId="{60025C5B-7FCF-4C13-99FD-E03150FC0974}" type="presParOf" srcId="{DCDDD3BE-4F02-4A7F-95C1-EA27AFA92DA8}" destId="{A9F2046B-F4C8-494C-84C6-85DEAEFAE73F}" srcOrd="1" destOrd="0" presId="urn:microsoft.com/office/officeart/2005/8/layout/hierarchy1"/>
    <dgm:cxn modelId="{30532981-F212-4297-BAA9-E1E03A4BAA69}" type="presParOf" srcId="{F576FD4D-7E90-48A5-ABA3-98AD1F959337}" destId="{C20530BD-B15A-4072-BF0F-9BC5B5B85CE2}" srcOrd="1" destOrd="0" presId="urn:microsoft.com/office/officeart/2005/8/layout/hierarchy1"/>
    <dgm:cxn modelId="{55637868-ED05-4209-AF31-CA9F69603572}" type="presParOf" srcId="{33047C5E-D521-4202-91FD-C3CBE6C72B6E}" destId="{1E38F563-7B24-4230-B885-DA7E1B07883F}" srcOrd="10" destOrd="0" presId="urn:microsoft.com/office/officeart/2005/8/layout/hierarchy1"/>
    <dgm:cxn modelId="{6517DF17-DBC0-4B7B-970E-1B50EDB75F50}" type="presParOf" srcId="{33047C5E-D521-4202-91FD-C3CBE6C72B6E}" destId="{BDE6A125-AB30-4A9E-AE44-694551E91480}" srcOrd="11" destOrd="0" presId="urn:microsoft.com/office/officeart/2005/8/layout/hierarchy1"/>
    <dgm:cxn modelId="{F8E644F7-C22E-4D3F-8972-9EE3A82A6590}" type="presParOf" srcId="{BDE6A125-AB30-4A9E-AE44-694551E91480}" destId="{0DF5DE28-8548-4A50-87B0-3DE4B6C09E10}" srcOrd="0" destOrd="0" presId="urn:microsoft.com/office/officeart/2005/8/layout/hierarchy1"/>
    <dgm:cxn modelId="{9AD01E13-D317-48FC-B058-8B9D338894B0}" type="presParOf" srcId="{0DF5DE28-8548-4A50-87B0-3DE4B6C09E10}" destId="{BA6FB71F-81A7-4A50-9F65-84FE2A37E249}" srcOrd="0" destOrd="0" presId="urn:microsoft.com/office/officeart/2005/8/layout/hierarchy1"/>
    <dgm:cxn modelId="{BE71DC48-B862-4863-B9C2-0A18DA1636C2}" type="presParOf" srcId="{0DF5DE28-8548-4A50-87B0-3DE4B6C09E10}" destId="{26507B82-5665-451B-94A2-2666995139EC}" srcOrd="1" destOrd="0" presId="urn:microsoft.com/office/officeart/2005/8/layout/hierarchy1"/>
    <dgm:cxn modelId="{E7CE85E8-5CE4-4A1A-A315-3DAE62A0F73F}" type="presParOf" srcId="{BDE6A125-AB30-4A9E-AE44-694551E91480}" destId="{C26F34F1-383E-4300-855A-2B5A14B4A96E}" srcOrd="1" destOrd="0" presId="urn:microsoft.com/office/officeart/2005/8/layout/hierarchy1"/>
    <dgm:cxn modelId="{7C5D74C5-6767-43C8-8037-6EBC17A4CC53}" type="presParOf" srcId="{33047C5E-D521-4202-91FD-C3CBE6C72B6E}" destId="{30B4DA24-816A-4673-82E0-ABC263BD8F9B}" srcOrd="12" destOrd="0" presId="urn:microsoft.com/office/officeart/2005/8/layout/hierarchy1"/>
    <dgm:cxn modelId="{51EB833A-EF2C-445F-B1C8-E57FC5705DC0}" type="presParOf" srcId="{33047C5E-D521-4202-91FD-C3CBE6C72B6E}" destId="{DD50DE8C-13E0-4B3A-A055-C2E6EAF9EAF4}" srcOrd="13" destOrd="0" presId="urn:microsoft.com/office/officeart/2005/8/layout/hierarchy1"/>
    <dgm:cxn modelId="{3EB9D7CD-9E22-4D77-967D-755AA31929D5}" type="presParOf" srcId="{DD50DE8C-13E0-4B3A-A055-C2E6EAF9EAF4}" destId="{54DE001E-C6D5-4C54-AFF9-6DBCE30FF103}" srcOrd="0" destOrd="0" presId="urn:microsoft.com/office/officeart/2005/8/layout/hierarchy1"/>
    <dgm:cxn modelId="{872D65E5-A04D-4AD5-9160-A0D585302B32}" type="presParOf" srcId="{54DE001E-C6D5-4C54-AFF9-6DBCE30FF103}" destId="{ECD58E83-E332-485A-81E5-5C9047CEB460}" srcOrd="0" destOrd="0" presId="urn:microsoft.com/office/officeart/2005/8/layout/hierarchy1"/>
    <dgm:cxn modelId="{AE0BD47A-8467-4516-A2C7-C0C81D19A55E}" type="presParOf" srcId="{54DE001E-C6D5-4C54-AFF9-6DBCE30FF103}" destId="{68F15799-D450-4AB2-AB60-4D9261E90A70}" srcOrd="1" destOrd="0" presId="urn:microsoft.com/office/officeart/2005/8/layout/hierarchy1"/>
    <dgm:cxn modelId="{322C39DB-1328-4D79-AA67-BA2E9BD6BAEC}" type="presParOf" srcId="{DD50DE8C-13E0-4B3A-A055-C2E6EAF9EAF4}" destId="{E68CE874-7AB9-4DAE-84AD-42A59DB2A5AA}" srcOrd="1" destOrd="0" presId="urn:microsoft.com/office/officeart/2005/8/layout/hierarchy1"/>
    <dgm:cxn modelId="{69DDA0B5-B6DB-42F6-B87E-2FCABE19A5D8}" type="presParOf" srcId="{33047C5E-D521-4202-91FD-C3CBE6C72B6E}" destId="{EF0C923D-2CF3-4287-B811-0C9157CF8CC2}" srcOrd="14" destOrd="0" presId="urn:microsoft.com/office/officeart/2005/8/layout/hierarchy1"/>
    <dgm:cxn modelId="{2B317708-B0E2-49DF-AA76-752005D8C29F}" type="presParOf" srcId="{33047C5E-D521-4202-91FD-C3CBE6C72B6E}" destId="{0CFF8617-4F2A-4845-994B-E24B8A901DD1}" srcOrd="15" destOrd="0" presId="urn:microsoft.com/office/officeart/2005/8/layout/hierarchy1"/>
    <dgm:cxn modelId="{4DDFF725-6C49-40A5-A7B4-2518B2AF5A31}" type="presParOf" srcId="{0CFF8617-4F2A-4845-994B-E24B8A901DD1}" destId="{2294A5BB-1E72-47E1-9E9A-93E6FBB95AC3}" srcOrd="0" destOrd="0" presId="urn:microsoft.com/office/officeart/2005/8/layout/hierarchy1"/>
    <dgm:cxn modelId="{8F40D081-DA85-4900-A57D-120B86E88D72}" type="presParOf" srcId="{2294A5BB-1E72-47E1-9E9A-93E6FBB95AC3}" destId="{15B306C9-A7D2-44A8-8384-703CE278FA7D}" srcOrd="0" destOrd="0" presId="urn:microsoft.com/office/officeart/2005/8/layout/hierarchy1"/>
    <dgm:cxn modelId="{3B1D01A5-482B-479C-A3C1-EA89FC6EC24F}" type="presParOf" srcId="{2294A5BB-1E72-47E1-9E9A-93E6FBB95AC3}" destId="{527E321D-8BEF-4504-AD7B-A0538C65CDD6}" srcOrd="1" destOrd="0" presId="urn:microsoft.com/office/officeart/2005/8/layout/hierarchy1"/>
    <dgm:cxn modelId="{8DFBA955-73C4-446E-9819-2AF0AEE08C49}" type="presParOf" srcId="{0CFF8617-4F2A-4845-994B-E24B8A901DD1}" destId="{0AC976AC-22AE-4BF4-B8BC-1A414CA9F5DB}" srcOrd="1" destOrd="0" presId="urn:microsoft.com/office/officeart/2005/8/layout/hierarchy1"/>
    <dgm:cxn modelId="{02F405E8-E16B-4E97-8459-1793409D1ECC}" type="presParOf" srcId="{33047C5E-D521-4202-91FD-C3CBE6C72B6E}" destId="{EAE04A57-6C4E-4775-9B8E-7B8DE0F32F1B}" srcOrd="16" destOrd="0" presId="urn:microsoft.com/office/officeart/2005/8/layout/hierarchy1"/>
    <dgm:cxn modelId="{CE90A00F-755D-4F99-B8CA-6EEFC41BC31D}" type="presParOf" srcId="{33047C5E-D521-4202-91FD-C3CBE6C72B6E}" destId="{324EFED0-34CF-4B24-8574-D73777199010}" srcOrd="17" destOrd="0" presId="urn:microsoft.com/office/officeart/2005/8/layout/hierarchy1"/>
    <dgm:cxn modelId="{35A0BC5B-FF15-419B-966F-F521DCD8A923}" type="presParOf" srcId="{324EFED0-34CF-4B24-8574-D73777199010}" destId="{6389F8A7-78CC-4BA7-9A9B-DD67C4B3C6E8}" srcOrd="0" destOrd="0" presId="urn:microsoft.com/office/officeart/2005/8/layout/hierarchy1"/>
    <dgm:cxn modelId="{9A87559E-C878-474E-87C8-56809EC11D76}" type="presParOf" srcId="{6389F8A7-78CC-4BA7-9A9B-DD67C4B3C6E8}" destId="{10CB64DC-E366-40C3-BA5B-472EE182F494}" srcOrd="0" destOrd="0" presId="urn:microsoft.com/office/officeart/2005/8/layout/hierarchy1"/>
    <dgm:cxn modelId="{19A993E3-DE0D-4DBB-A5C2-F331E64781B2}" type="presParOf" srcId="{6389F8A7-78CC-4BA7-9A9B-DD67C4B3C6E8}" destId="{F6B0E95C-8712-41E4-82D8-BEFDCD4CCD6C}" srcOrd="1" destOrd="0" presId="urn:microsoft.com/office/officeart/2005/8/layout/hierarchy1"/>
    <dgm:cxn modelId="{9BE1F241-3DFB-44DE-98DD-D8DC5B304170}" type="presParOf" srcId="{324EFED0-34CF-4B24-8574-D73777199010}" destId="{3DCFACD1-2C4C-421E-BD77-9CA96A5BFF61}"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CE807D-3865-4BA7-A887-711F530BF2F8}">
      <dsp:nvSpPr>
        <dsp:cNvPr id="0" name=""/>
        <dsp:cNvSpPr/>
      </dsp:nvSpPr>
      <dsp:spPr>
        <a:xfrm rot="10800000">
          <a:off x="2642044" y="577310"/>
          <a:ext cx="6992874" cy="3522726"/>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53424" tIns="99060" rIns="184912" bIns="99060" numCol="1" spcCol="1270" anchor="t" anchorCtr="0">
          <a:noAutofit/>
        </a:bodyPr>
        <a:lstStyle/>
        <a:p>
          <a:pPr marL="0" lvl="0" indent="0" algn="l" defTabSz="1155700">
            <a:lnSpc>
              <a:spcPct val="90000"/>
            </a:lnSpc>
            <a:spcBef>
              <a:spcPct val="0"/>
            </a:spcBef>
            <a:spcAft>
              <a:spcPct val="35000"/>
            </a:spcAft>
            <a:buNone/>
          </a:pPr>
          <a:r>
            <a:rPr lang="en-US" sz="2600" kern="1200"/>
            <a:t>The tool can be used for :</a:t>
          </a:r>
          <a:endParaRPr lang="en-IN" sz="2600" kern="1200"/>
        </a:p>
        <a:p>
          <a:pPr marL="228600" lvl="1" indent="-228600" algn="l" defTabSz="889000">
            <a:lnSpc>
              <a:spcPct val="90000"/>
            </a:lnSpc>
            <a:spcBef>
              <a:spcPct val="0"/>
            </a:spcBef>
            <a:spcAft>
              <a:spcPct val="15000"/>
            </a:spcAft>
            <a:buChar char="•"/>
          </a:pPr>
          <a:r>
            <a:rPr lang="en-US" sz="2000" kern="1200"/>
            <a:t>Preparing long-term budgets and business plans </a:t>
          </a:r>
          <a:endParaRPr lang="en-IN" sz="2000" kern="1200"/>
        </a:p>
        <a:p>
          <a:pPr marL="228600" lvl="1" indent="-228600" algn="l" defTabSz="889000">
            <a:lnSpc>
              <a:spcPct val="90000"/>
            </a:lnSpc>
            <a:spcBef>
              <a:spcPct val="0"/>
            </a:spcBef>
            <a:spcAft>
              <a:spcPct val="15000"/>
            </a:spcAft>
            <a:buChar char="•"/>
          </a:pPr>
          <a:r>
            <a:rPr lang="en-US" sz="2000" kern="1200"/>
            <a:t>Generating short-term forecasts</a:t>
          </a:r>
          <a:endParaRPr lang="en-IN" sz="2000" kern="1200"/>
        </a:p>
        <a:p>
          <a:pPr marL="228600" lvl="1" indent="-228600" algn="l" defTabSz="889000">
            <a:lnSpc>
              <a:spcPct val="90000"/>
            </a:lnSpc>
            <a:spcBef>
              <a:spcPct val="0"/>
            </a:spcBef>
            <a:spcAft>
              <a:spcPct val="15000"/>
            </a:spcAft>
            <a:buChar char="•"/>
          </a:pPr>
          <a:r>
            <a:rPr lang="en-US" sz="2000" kern="1200"/>
            <a:t>Accurate cash flow planning</a:t>
          </a:r>
          <a:endParaRPr lang="en-IN" sz="2000" kern="1200"/>
        </a:p>
        <a:p>
          <a:pPr marL="228600" lvl="1" indent="-228600" algn="l" defTabSz="889000">
            <a:lnSpc>
              <a:spcPct val="90000"/>
            </a:lnSpc>
            <a:spcBef>
              <a:spcPct val="0"/>
            </a:spcBef>
            <a:spcAft>
              <a:spcPct val="15000"/>
            </a:spcAft>
            <a:buChar char="•"/>
          </a:pPr>
          <a:r>
            <a:rPr lang="en-US" sz="2000" kern="1200"/>
            <a:t>Carrying out project appraisals </a:t>
          </a:r>
          <a:endParaRPr lang="en-IN" sz="2000" kern="1200"/>
        </a:p>
        <a:p>
          <a:pPr marL="228600" lvl="1" indent="-228600" algn="l" defTabSz="889000">
            <a:lnSpc>
              <a:spcPct val="90000"/>
            </a:lnSpc>
            <a:spcBef>
              <a:spcPct val="0"/>
            </a:spcBef>
            <a:spcAft>
              <a:spcPct val="15000"/>
            </a:spcAft>
            <a:buChar char="•"/>
          </a:pPr>
          <a:r>
            <a:rPr lang="en-US" sz="2000" kern="1200"/>
            <a:t>Determining project break-even point</a:t>
          </a:r>
          <a:endParaRPr lang="en-IN" sz="2000" kern="1200"/>
        </a:p>
        <a:p>
          <a:pPr marL="228600" lvl="1" indent="-228600" algn="l" defTabSz="889000">
            <a:lnSpc>
              <a:spcPct val="90000"/>
            </a:lnSpc>
            <a:spcBef>
              <a:spcPct val="0"/>
            </a:spcBef>
            <a:spcAft>
              <a:spcPct val="15000"/>
            </a:spcAft>
            <a:buChar char="•"/>
          </a:pPr>
          <a:r>
            <a:rPr lang="en-US" sz="2000" kern="1200"/>
            <a:t>Determining business valuation </a:t>
          </a:r>
          <a:endParaRPr lang="en-IN" sz="2000" kern="1200"/>
        </a:p>
        <a:p>
          <a:pPr marL="228600" lvl="1" indent="-228600" algn="l" defTabSz="889000">
            <a:lnSpc>
              <a:spcPct val="90000"/>
            </a:lnSpc>
            <a:spcBef>
              <a:spcPct val="0"/>
            </a:spcBef>
            <a:spcAft>
              <a:spcPct val="15000"/>
            </a:spcAft>
            <a:buChar char="•"/>
          </a:pPr>
          <a:r>
            <a:rPr lang="en-US" sz="2000" kern="1200"/>
            <a:t>Performing automated detailed P&amp;L variance analysis</a:t>
          </a:r>
          <a:endParaRPr lang="en-IN" sz="2000" kern="1200"/>
        </a:p>
      </dsp:txBody>
      <dsp:txXfrm rot="10800000">
        <a:off x="3522725" y="577310"/>
        <a:ext cx="6112193" cy="3522726"/>
      </dsp:txXfrm>
    </dsp:sp>
    <dsp:sp modelId="{A707067B-CD39-47CF-A269-921F7816993D}">
      <dsp:nvSpPr>
        <dsp:cNvPr id="0" name=""/>
        <dsp:cNvSpPr/>
      </dsp:nvSpPr>
      <dsp:spPr>
        <a:xfrm>
          <a:off x="880681" y="577310"/>
          <a:ext cx="3522726" cy="3522726"/>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E04A57-6C4E-4775-9B8E-7B8DE0F32F1B}">
      <dsp:nvSpPr>
        <dsp:cNvPr id="0" name=""/>
        <dsp:cNvSpPr/>
      </dsp:nvSpPr>
      <dsp:spPr>
        <a:xfrm>
          <a:off x="6268073" y="2148395"/>
          <a:ext cx="3420498" cy="590319"/>
        </a:xfrm>
        <a:custGeom>
          <a:avLst/>
          <a:gdLst/>
          <a:ahLst/>
          <a:cxnLst/>
          <a:rect l="0" t="0" r="0" b="0"/>
          <a:pathLst>
            <a:path>
              <a:moveTo>
                <a:pt x="0" y="0"/>
              </a:moveTo>
              <a:lnTo>
                <a:pt x="0" y="496106"/>
              </a:lnTo>
              <a:lnTo>
                <a:pt x="3420498" y="496106"/>
              </a:lnTo>
              <a:lnTo>
                <a:pt x="3420498" y="59031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F0C923D-2CF3-4287-B811-0C9157CF8CC2}">
      <dsp:nvSpPr>
        <dsp:cNvPr id="0" name=""/>
        <dsp:cNvSpPr/>
      </dsp:nvSpPr>
      <dsp:spPr>
        <a:xfrm>
          <a:off x="6268073" y="2148395"/>
          <a:ext cx="2303788" cy="598392"/>
        </a:xfrm>
        <a:custGeom>
          <a:avLst/>
          <a:gdLst/>
          <a:ahLst/>
          <a:cxnLst/>
          <a:rect l="0" t="0" r="0" b="0"/>
          <a:pathLst>
            <a:path>
              <a:moveTo>
                <a:pt x="0" y="0"/>
              </a:moveTo>
              <a:lnTo>
                <a:pt x="0" y="504179"/>
              </a:lnTo>
              <a:lnTo>
                <a:pt x="2303788" y="504179"/>
              </a:lnTo>
              <a:lnTo>
                <a:pt x="2303788" y="59839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0B4DA24-816A-4673-82E0-ABC263BD8F9B}">
      <dsp:nvSpPr>
        <dsp:cNvPr id="0" name=""/>
        <dsp:cNvSpPr/>
      </dsp:nvSpPr>
      <dsp:spPr>
        <a:xfrm>
          <a:off x="6176390" y="2148395"/>
          <a:ext cx="91440" cy="590319"/>
        </a:xfrm>
        <a:custGeom>
          <a:avLst/>
          <a:gdLst/>
          <a:ahLst/>
          <a:cxnLst/>
          <a:rect l="0" t="0" r="0" b="0"/>
          <a:pathLst>
            <a:path>
              <a:moveTo>
                <a:pt x="91683" y="0"/>
              </a:moveTo>
              <a:lnTo>
                <a:pt x="91683" y="496106"/>
              </a:lnTo>
              <a:lnTo>
                <a:pt x="45720" y="496106"/>
              </a:lnTo>
              <a:lnTo>
                <a:pt x="45720" y="59031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E38F563-7B24-4230-B885-DA7E1B07883F}">
      <dsp:nvSpPr>
        <dsp:cNvPr id="0" name=""/>
        <dsp:cNvSpPr/>
      </dsp:nvSpPr>
      <dsp:spPr>
        <a:xfrm>
          <a:off x="6268073" y="2148395"/>
          <a:ext cx="1047371" cy="590319"/>
        </a:xfrm>
        <a:custGeom>
          <a:avLst/>
          <a:gdLst/>
          <a:ahLst/>
          <a:cxnLst/>
          <a:rect l="0" t="0" r="0" b="0"/>
          <a:pathLst>
            <a:path>
              <a:moveTo>
                <a:pt x="0" y="0"/>
              </a:moveTo>
              <a:lnTo>
                <a:pt x="0" y="496106"/>
              </a:lnTo>
              <a:lnTo>
                <a:pt x="1047371" y="496106"/>
              </a:lnTo>
              <a:lnTo>
                <a:pt x="1047371" y="59031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C0AE229-D3FF-49A2-8191-9DF96D4C9329}">
      <dsp:nvSpPr>
        <dsp:cNvPr id="0" name=""/>
        <dsp:cNvSpPr/>
      </dsp:nvSpPr>
      <dsp:spPr>
        <a:xfrm>
          <a:off x="5060863" y="2148395"/>
          <a:ext cx="1207209" cy="590319"/>
        </a:xfrm>
        <a:custGeom>
          <a:avLst/>
          <a:gdLst/>
          <a:ahLst/>
          <a:cxnLst/>
          <a:rect l="0" t="0" r="0" b="0"/>
          <a:pathLst>
            <a:path>
              <a:moveTo>
                <a:pt x="1207209" y="0"/>
              </a:moveTo>
              <a:lnTo>
                <a:pt x="1207209" y="496106"/>
              </a:lnTo>
              <a:lnTo>
                <a:pt x="0" y="496106"/>
              </a:lnTo>
              <a:lnTo>
                <a:pt x="0" y="59031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A93D371-3AFB-49E6-BA68-BF2F4ABB82AD}">
      <dsp:nvSpPr>
        <dsp:cNvPr id="0" name=""/>
        <dsp:cNvSpPr/>
      </dsp:nvSpPr>
      <dsp:spPr>
        <a:xfrm>
          <a:off x="3836626" y="2148395"/>
          <a:ext cx="2431446" cy="590319"/>
        </a:xfrm>
        <a:custGeom>
          <a:avLst/>
          <a:gdLst/>
          <a:ahLst/>
          <a:cxnLst/>
          <a:rect l="0" t="0" r="0" b="0"/>
          <a:pathLst>
            <a:path>
              <a:moveTo>
                <a:pt x="2431446" y="0"/>
              </a:moveTo>
              <a:lnTo>
                <a:pt x="2431446" y="496106"/>
              </a:lnTo>
              <a:lnTo>
                <a:pt x="0" y="496106"/>
              </a:lnTo>
              <a:lnTo>
                <a:pt x="0" y="59031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90574BB-08EF-4E66-A030-D27D3FCBDA3D}">
      <dsp:nvSpPr>
        <dsp:cNvPr id="0" name=""/>
        <dsp:cNvSpPr/>
      </dsp:nvSpPr>
      <dsp:spPr>
        <a:xfrm>
          <a:off x="2710153" y="2148395"/>
          <a:ext cx="3557919" cy="590319"/>
        </a:xfrm>
        <a:custGeom>
          <a:avLst/>
          <a:gdLst/>
          <a:ahLst/>
          <a:cxnLst/>
          <a:rect l="0" t="0" r="0" b="0"/>
          <a:pathLst>
            <a:path>
              <a:moveTo>
                <a:pt x="3557919" y="0"/>
              </a:moveTo>
              <a:lnTo>
                <a:pt x="3557919" y="496106"/>
              </a:lnTo>
              <a:lnTo>
                <a:pt x="0" y="496106"/>
              </a:lnTo>
              <a:lnTo>
                <a:pt x="0" y="59031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41105AC-799F-4040-882C-F80D35D7606E}">
      <dsp:nvSpPr>
        <dsp:cNvPr id="0" name=""/>
        <dsp:cNvSpPr/>
      </dsp:nvSpPr>
      <dsp:spPr>
        <a:xfrm>
          <a:off x="1636919" y="2148395"/>
          <a:ext cx="4631153" cy="590319"/>
        </a:xfrm>
        <a:custGeom>
          <a:avLst/>
          <a:gdLst/>
          <a:ahLst/>
          <a:cxnLst/>
          <a:rect l="0" t="0" r="0" b="0"/>
          <a:pathLst>
            <a:path>
              <a:moveTo>
                <a:pt x="4631153" y="0"/>
              </a:moveTo>
              <a:lnTo>
                <a:pt x="4631153" y="496106"/>
              </a:lnTo>
              <a:lnTo>
                <a:pt x="0" y="496106"/>
              </a:lnTo>
              <a:lnTo>
                <a:pt x="0" y="59031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5D65CE1-4606-4FE5-B29A-697B2F380F11}">
      <dsp:nvSpPr>
        <dsp:cNvPr id="0" name=""/>
        <dsp:cNvSpPr/>
      </dsp:nvSpPr>
      <dsp:spPr>
        <a:xfrm>
          <a:off x="492598" y="2148395"/>
          <a:ext cx="5775475" cy="590319"/>
        </a:xfrm>
        <a:custGeom>
          <a:avLst/>
          <a:gdLst/>
          <a:ahLst/>
          <a:cxnLst/>
          <a:rect l="0" t="0" r="0" b="0"/>
          <a:pathLst>
            <a:path>
              <a:moveTo>
                <a:pt x="5775475" y="0"/>
              </a:moveTo>
              <a:lnTo>
                <a:pt x="5775475" y="496106"/>
              </a:lnTo>
              <a:lnTo>
                <a:pt x="0" y="496106"/>
              </a:lnTo>
              <a:lnTo>
                <a:pt x="0" y="59031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3A6AE10-BD85-4C80-A59E-A576EB1C0EBF}">
      <dsp:nvSpPr>
        <dsp:cNvPr id="0" name=""/>
        <dsp:cNvSpPr/>
      </dsp:nvSpPr>
      <dsp:spPr>
        <a:xfrm>
          <a:off x="4643687" y="1050336"/>
          <a:ext cx="1624386" cy="410473"/>
        </a:xfrm>
        <a:custGeom>
          <a:avLst/>
          <a:gdLst/>
          <a:ahLst/>
          <a:cxnLst/>
          <a:rect l="0" t="0" r="0" b="0"/>
          <a:pathLst>
            <a:path>
              <a:moveTo>
                <a:pt x="0" y="0"/>
              </a:moveTo>
              <a:lnTo>
                <a:pt x="0" y="316260"/>
              </a:lnTo>
              <a:lnTo>
                <a:pt x="1624386" y="316260"/>
              </a:lnTo>
              <a:lnTo>
                <a:pt x="1624386" y="41047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C772FEB-C56E-4C66-829E-AF2031FAAF2E}">
      <dsp:nvSpPr>
        <dsp:cNvPr id="0" name=""/>
        <dsp:cNvSpPr/>
      </dsp:nvSpPr>
      <dsp:spPr>
        <a:xfrm>
          <a:off x="3106609" y="1050336"/>
          <a:ext cx="1537077" cy="400722"/>
        </a:xfrm>
        <a:custGeom>
          <a:avLst/>
          <a:gdLst/>
          <a:ahLst/>
          <a:cxnLst/>
          <a:rect l="0" t="0" r="0" b="0"/>
          <a:pathLst>
            <a:path>
              <a:moveTo>
                <a:pt x="1537077" y="0"/>
              </a:moveTo>
              <a:lnTo>
                <a:pt x="1537077" y="306509"/>
              </a:lnTo>
              <a:lnTo>
                <a:pt x="0" y="306509"/>
              </a:lnTo>
              <a:lnTo>
                <a:pt x="0" y="40072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B758DE8-2B48-4EF0-B684-C1E23ACBB7BA}">
      <dsp:nvSpPr>
        <dsp:cNvPr id="0" name=""/>
        <dsp:cNvSpPr/>
      </dsp:nvSpPr>
      <dsp:spPr>
        <a:xfrm>
          <a:off x="3563428" y="404546"/>
          <a:ext cx="2160517" cy="64578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FDDDBF2-3241-4802-B39E-EE6FAA5BD2D7}">
      <dsp:nvSpPr>
        <dsp:cNvPr id="0" name=""/>
        <dsp:cNvSpPr/>
      </dsp:nvSpPr>
      <dsp:spPr>
        <a:xfrm>
          <a:off x="3676427" y="511895"/>
          <a:ext cx="2160517" cy="64578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Bookman Old Style" panose="02050604050505020204" pitchFamily="18" charset="0"/>
            </a:rPr>
            <a:t>Budget and Financial Analysis Tool</a:t>
          </a:r>
          <a:endParaRPr lang="en-IN" sz="1200" kern="1200" dirty="0">
            <a:latin typeface="Bookman Old Style" panose="02050604050505020204" pitchFamily="18" charset="0"/>
          </a:endParaRPr>
        </a:p>
      </dsp:txBody>
      <dsp:txXfrm>
        <a:off x="3695342" y="530810"/>
        <a:ext cx="2122687" cy="607959"/>
      </dsp:txXfrm>
    </dsp:sp>
    <dsp:sp modelId="{91DA40AC-F6B2-434D-B77B-638E3C64772F}">
      <dsp:nvSpPr>
        <dsp:cNvPr id="0" name=""/>
        <dsp:cNvSpPr/>
      </dsp:nvSpPr>
      <dsp:spPr>
        <a:xfrm>
          <a:off x="1954851" y="1451058"/>
          <a:ext cx="2303517" cy="69869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F18DFD5-38A1-4BBB-837F-3DBD3BA4A837}">
      <dsp:nvSpPr>
        <dsp:cNvPr id="0" name=""/>
        <dsp:cNvSpPr/>
      </dsp:nvSpPr>
      <dsp:spPr>
        <a:xfrm>
          <a:off x="2067850" y="1558407"/>
          <a:ext cx="2303517" cy="69869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u="sng" kern="1200" dirty="0">
              <a:latin typeface="Bookman Old Style" panose="02050604050505020204" pitchFamily="18" charset="0"/>
            </a:rPr>
            <a:t>Input Sheet</a:t>
          </a:r>
        </a:p>
        <a:p>
          <a:pPr marL="0" lvl="0" indent="0" algn="ctr" defTabSz="533400">
            <a:lnSpc>
              <a:spcPct val="90000"/>
            </a:lnSpc>
            <a:spcBef>
              <a:spcPct val="0"/>
            </a:spcBef>
            <a:spcAft>
              <a:spcPct val="35000"/>
            </a:spcAft>
            <a:buNone/>
          </a:pPr>
          <a:r>
            <a:rPr lang="en-US" sz="1200" u="none" kern="1200" dirty="0">
              <a:latin typeface="Bookman Old Style" panose="02050604050505020204" pitchFamily="18" charset="0"/>
            </a:rPr>
            <a:t>All user-inputs are to be entered in the Input Sheet</a:t>
          </a:r>
          <a:endParaRPr lang="en-IN" sz="1200" u="none" kern="1200" dirty="0">
            <a:latin typeface="Bookman Old Style" panose="02050604050505020204" pitchFamily="18" charset="0"/>
          </a:endParaRPr>
        </a:p>
      </dsp:txBody>
      <dsp:txXfrm>
        <a:off x="2088314" y="1578871"/>
        <a:ext cx="2262589" cy="657764"/>
      </dsp:txXfrm>
    </dsp:sp>
    <dsp:sp modelId="{D1162FE6-DC9F-4BD4-B6C0-934F704284EF}">
      <dsp:nvSpPr>
        <dsp:cNvPr id="0" name=""/>
        <dsp:cNvSpPr/>
      </dsp:nvSpPr>
      <dsp:spPr>
        <a:xfrm>
          <a:off x="5040233" y="1460810"/>
          <a:ext cx="2455679" cy="68758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A3D5D3C-3764-4D2F-B753-C2E9E556F6E6}">
      <dsp:nvSpPr>
        <dsp:cNvPr id="0" name=""/>
        <dsp:cNvSpPr/>
      </dsp:nvSpPr>
      <dsp:spPr>
        <a:xfrm>
          <a:off x="5153232" y="1568159"/>
          <a:ext cx="2455679" cy="68758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u="sng" kern="1200" dirty="0">
              <a:latin typeface="Bookman Old Style" panose="02050604050505020204" pitchFamily="18" charset="0"/>
            </a:rPr>
            <a:t>Reports</a:t>
          </a:r>
        </a:p>
        <a:p>
          <a:pPr marL="0" lvl="0" indent="0" algn="ctr" defTabSz="533400">
            <a:lnSpc>
              <a:spcPct val="90000"/>
            </a:lnSpc>
            <a:spcBef>
              <a:spcPct val="0"/>
            </a:spcBef>
            <a:spcAft>
              <a:spcPct val="35000"/>
            </a:spcAft>
            <a:buNone/>
          </a:pPr>
          <a:r>
            <a:rPr lang="en-US" sz="1200" u="none" kern="1200" dirty="0">
              <a:latin typeface="Bookman Old Style" panose="02050604050505020204" pitchFamily="18" charset="0"/>
            </a:rPr>
            <a:t>The reports will be auto-populated based on user-inputs in the Input sheet</a:t>
          </a:r>
          <a:endParaRPr lang="en-IN" sz="1200" u="none" kern="1200" dirty="0">
            <a:latin typeface="Bookman Old Style" panose="02050604050505020204" pitchFamily="18" charset="0"/>
          </a:endParaRPr>
        </a:p>
      </dsp:txBody>
      <dsp:txXfrm>
        <a:off x="5173371" y="1588298"/>
        <a:ext cx="2415401" cy="647307"/>
      </dsp:txXfrm>
    </dsp:sp>
    <dsp:sp modelId="{5B4FB2C8-505B-4E66-A853-D93959EDEE00}">
      <dsp:nvSpPr>
        <dsp:cNvPr id="0" name=""/>
        <dsp:cNvSpPr/>
      </dsp:nvSpPr>
      <dsp:spPr>
        <a:xfrm>
          <a:off x="27070" y="2738715"/>
          <a:ext cx="931056" cy="64416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0836CDC-542B-4539-B907-66C196C4C9CD}">
      <dsp:nvSpPr>
        <dsp:cNvPr id="0" name=""/>
        <dsp:cNvSpPr/>
      </dsp:nvSpPr>
      <dsp:spPr>
        <a:xfrm>
          <a:off x="140069" y="2846064"/>
          <a:ext cx="931056" cy="64416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u="none" kern="1200" dirty="0">
              <a:latin typeface="Bookman Old Style" panose="02050604050505020204" pitchFamily="18" charset="0"/>
            </a:rPr>
            <a:t>Income </a:t>
          </a:r>
          <a:r>
            <a:rPr lang="en-US" sz="1000" u="none" kern="1200" dirty="0" err="1">
              <a:latin typeface="Bookman Old Style" panose="02050604050505020204" pitchFamily="18" charset="0"/>
            </a:rPr>
            <a:t>Stmt_Mthly</a:t>
          </a:r>
          <a:endParaRPr lang="en-IN" sz="1000" u="none" kern="1200" dirty="0">
            <a:latin typeface="Bookman Old Style" panose="02050604050505020204" pitchFamily="18" charset="0"/>
          </a:endParaRPr>
        </a:p>
      </dsp:txBody>
      <dsp:txXfrm>
        <a:off x="158936" y="2864931"/>
        <a:ext cx="893322" cy="606434"/>
      </dsp:txXfrm>
    </dsp:sp>
    <dsp:sp modelId="{A7592EA9-A0E8-4AFD-A4CE-93CD77AA81C1}">
      <dsp:nvSpPr>
        <dsp:cNvPr id="0" name=""/>
        <dsp:cNvSpPr/>
      </dsp:nvSpPr>
      <dsp:spPr>
        <a:xfrm>
          <a:off x="1171391" y="2738715"/>
          <a:ext cx="931056" cy="64416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7C8D184-DA72-4EA1-855F-D69A418E1956}">
      <dsp:nvSpPr>
        <dsp:cNvPr id="0" name=""/>
        <dsp:cNvSpPr/>
      </dsp:nvSpPr>
      <dsp:spPr>
        <a:xfrm>
          <a:off x="1284390" y="2846064"/>
          <a:ext cx="931056" cy="64416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u="none" kern="1200" dirty="0">
              <a:latin typeface="Bookman Old Style" panose="02050604050505020204" pitchFamily="18" charset="0"/>
            </a:rPr>
            <a:t>Income </a:t>
          </a:r>
          <a:r>
            <a:rPr lang="en-US" sz="1000" u="none" kern="1200" dirty="0" err="1">
              <a:latin typeface="Bookman Old Style" panose="02050604050505020204" pitchFamily="18" charset="0"/>
            </a:rPr>
            <a:t>Stmt_Yearly</a:t>
          </a:r>
          <a:endParaRPr lang="en-IN" sz="1000" u="none" kern="1200" dirty="0">
            <a:latin typeface="Bookman Old Style" panose="02050604050505020204" pitchFamily="18" charset="0"/>
          </a:endParaRPr>
        </a:p>
      </dsp:txBody>
      <dsp:txXfrm>
        <a:off x="1303257" y="2864931"/>
        <a:ext cx="893322" cy="606434"/>
      </dsp:txXfrm>
    </dsp:sp>
    <dsp:sp modelId="{1F9E5D04-0FB8-431A-BCE6-D870EA660532}">
      <dsp:nvSpPr>
        <dsp:cNvPr id="0" name=""/>
        <dsp:cNvSpPr/>
      </dsp:nvSpPr>
      <dsp:spPr>
        <a:xfrm>
          <a:off x="2244625" y="2738715"/>
          <a:ext cx="931056" cy="64416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B484B34-122A-44EA-9191-95B2D547BDE3}">
      <dsp:nvSpPr>
        <dsp:cNvPr id="0" name=""/>
        <dsp:cNvSpPr/>
      </dsp:nvSpPr>
      <dsp:spPr>
        <a:xfrm>
          <a:off x="2357624" y="2846064"/>
          <a:ext cx="931056" cy="64416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u="none" kern="1200" dirty="0">
              <a:latin typeface="Bookman Old Style" panose="02050604050505020204" pitchFamily="18" charset="0"/>
            </a:rPr>
            <a:t>Cash Flow </a:t>
          </a:r>
          <a:r>
            <a:rPr lang="en-US" sz="1000" u="none" kern="1200" dirty="0" err="1">
              <a:latin typeface="Bookman Old Style" panose="02050604050505020204" pitchFamily="18" charset="0"/>
            </a:rPr>
            <a:t>Stmt_Mthly</a:t>
          </a:r>
          <a:endParaRPr lang="en-IN" sz="1000" u="none" kern="1200" dirty="0">
            <a:latin typeface="Bookman Old Style" panose="02050604050505020204" pitchFamily="18" charset="0"/>
          </a:endParaRPr>
        </a:p>
      </dsp:txBody>
      <dsp:txXfrm>
        <a:off x="2376491" y="2864931"/>
        <a:ext cx="893322" cy="606434"/>
      </dsp:txXfrm>
    </dsp:sp>
    <dsp:sp modelId="{19AFD0C2-1B10-4C2E-8FB8-DC44A38549F7}">
      <dsp:nvSpPr>
        <dsp:cNvPr id="0" name=""/>
        <dsp:cNvSpPr/>
      </dsp:nvSpPr>
      <dsp:spPr>
        <a:xfrm>
          <a:off x="3371098" y="2738715"/>
          <a:ext cx="931056" cy="64416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10183A1-E426-493A-9CD5-7FD3A6E60109}">
      <dsp:nvSpPr>
        <dsp:cNvPr id="0" name=""/>
        <dsp:cNvSpPr/>
      </dsp:nvSpPr>
      <dsp:spPr>
        <a:xfrm>
          <a:off x="3484097" y="2846064"/>
          <a:ext cx="931056" cy="64416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u="none" kern="1200" dirty="0">
              <a:latin typeface="Bookman Old Style" panose="02050604050505020204" pitchFamily="18" charset="0"/>
            </a:rPr>
            <a:t>Cash Flow </a:t>
          </a:r>
          <a:r>
            <a:rPr lang="en-US" sz="1000" u="none" kern="1200" dirty="0" err="1">
              <a:latin typeface="Bookman Old Style" panose="02050604050505020204" pitchFamily="18" charset="0"/>
            </a:rPr>
            <a:t>Stmt_Yearly</a:t>
          </a:r>
          <a:endParaRPr lang="en-IN" sz="1000" u="none" kern="1200" dirty="0">
            <a:latin typeface="Bookman Old Style" panose="02050604050505020204" pitchFamily="18" charset="0"/>
          </a:endParaRPr>
        </a:p>
      </dsp:txBody>
      <dsp:txXfrm>
        <a:off x="3502964" y="2864931"/>
        <a:ext cx="893322" cy="606434"/>
      </dsp:txXfrm>
    </dsp:sp>
    <dsp:sp modelId="{D7AF210B-2913-4AB7-8A75-FA45463997CE}">
      <dsp:nvSpPr>
        <dsp:cNvPr id="0" name=""/>
        <dsp:cNvSpPr/>
      </dsp:nvSpPr>
      <dsp:spPr>
        <a:xfrm>
          <a:off x="4595335" y="2738715"/>
          <a:ext cx="931056" cy="64416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F2046B-F4C8-494C-84C6-85DEAEFAE73F}">
      <dsp:nvSpPr>
        <dsp:cNvPr id="0" name=""/>
        <dsp:cNvSpPr/>
      </dsp:nvSpPr>
      <dsp:spPr>
        <a:xfrm>
          <a:off x="4708334" y="2846064"/>
          <a:ext cx="931056" cy="64416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u="none" kern="1200" dirty="0">
              <a:latin typeface="Bookman Old Style" panose="02050604050505020204" pitchFamily="18" charset="0"/>
            </a:rPr>
            <a:t>Balance </a:t>
          </a:r>
          <a:r>
            <a:rPr lang="en-US" sz="1000" u="none" kern="1200" dirty="0" err="1">
              <a:latin typeface="Bookman Old Style" panose="02050604050505020204" pitchFamily="18" charset="0"/>
            </a:rPr>
            <a:t>Sheet_Mthly</a:t>
          </a:r>
          <a:endParaRPr lang="en-IN" sz="1000" u="none" kern="1200" dirty="0">
            <a:latin typeface="Bookman Old Style" panose="02050604050505020204" pitchFamily="18" charset="0"/>
          </a:endParaRPr>
        </a:p>
      </dsp:txBody>
      <dsp:txXfrm>
        <a:off x="4727201" y="2864931"/>
        <a:ext cx="893322" cy="606434"/>
      </dsp:txXfrm>
    </dsp:sp>
    <dsp:sp modelId="{BA6FB71F-81A7-4A50-9F65-84FE2A37E249}">
      <dsp:nvSpPr>
        <dsp:cNvPr id="0" name=""/>
        <dsp:cNvSpPr/>
      </dsp:nvSpPr>
      <dsp:spPr>
        <a:xfrm>
          <a:off x="6849917" y="2738715"/>
          <a:ext cx="931056" cy="64416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6507B82-5665-451B-94A2-2666995139EC}">
      <dsp:nvSpPr>
        <dsp:cNvPr id="0" name=""/>
        <dsp:cNvSpPr/>
      </dsp:nvSpPr>
      <dsp:spPr>
        <a:xfrm>
          <a:off x="6962916" y="2846064"/>
          <a:ext cx="931056" cy="64416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latin typeface="Bookman Old Style" panose="02050604050505020204" pitchFamily="18" charset="0"/>
            </a:rPr>
            <a:t>IRR ,NPV &amp; Ratio Analysis</a:t>
          </a:r>
          <a:endParaRPr lang="en-IN" sz="1000" kern="1200" dirty="0">
            <a:latin typeface="Bookman Old Style" panose="02050604050505020204" pitchFamily="18" charset="0"/>
          </a:endParaRPr>
        </a:p>
      </dsp:txBody>
      <dsp:txXfrm>
        <a:off x="6981783" y="2864931"/>
        <a:ext cx="893322" cy="606434"/>
      </dsp:txXfrm>
    </dsp:sp>
    <dsp:sp modelId="{ECD58E83-E332-485A-81E5-5C9047CEB460}">
      <dsp:nvSpPr>
        <dsp:cNvPr id="0" name=""/>
        <dsp:cNvSpPr/>
      </dsp:nvSpPr>
      <dsp:spPr>
        <a:xfrm>
          <a:off x="5756581" y="2738715"/>
          <a:ext cx="931056" cy="64416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8F15799-D450-4AB2-AB60-4D9261E90A70}">
      <dsp:nvSpPr>
        <dsp:cNvPr id="0" name=""/>
        <dsp:cNvSpPr/>
      </dsp:nvSpPr>
      <dsp:spPr>
        <a:xfrm>
          <a:off x="5869581" y="2846064"/>
          <a:ext cx="931056" cy="64416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latin typeface="Bookman Old Style" panose="02050604050505020204" pitchFamily="18" charset="0"/>
            </a:rPr>
            <a:t>Balance </a:t>
          </a:r>
          <a:r>
            <a:rPr lang="en-US" sz="1000" kern="1200" dirty="0" err="1">
              <a:latin typeface="Bookman Old Style" panose="02050604050505020204" pitchFamily="18" charset="0"/>
            </a:rPr>
            <a:t>Sheet_Yearly</a:t>
          </a:r>
          <a:endParaRPr lang="en-IN" sz="1000" kern="1200" dirty="0">
            <a:latin typeface="Bookman Old Style" panose="02050604050505020204" pitchFamily="18" charset="0"/>
          </a:endParaRPr>
        </a:p>
      </dsp:txBody>
      <dsp:txXfrm>
        <a:off x="5888448" y="2864931"/>
        <a:ext cx="893322" cy="606434"/>
      </dsp:txXfrm>
    </dsp:sp>
    <dsp:sp modelId="{15B306C9-A7D2-44A8-8384-703CE278FA7D}">
      <dsp:nvSpPr>
        <dsp:cNvPr id="0" name=""/>
        <dsp:cNvSpPr/>
      </dsp:nvSpPr>
      <dsp:spPr>
        <a:xfrm>
          <a:off x="8106333" y="2746787"/>
          <a:ext cx="931056" cy="64416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27E321D-8BEF-4504-AD7B-A0538C65CDD6}">
      <dsp:nvSpPr>
        <dsp:cNvPr id="0" name=""/>
        <dsp:cNvSpPr/>
      </dsp:nvSpPr>
      <dsp:spPr>
        <a:xfrm>
          <a:off x="8219332" y="2854136"/>
          <a:ext cx="931056" cy="64416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IN" sz="1000" kern="1200" dirty="0">
              <a:latin typeface="Bookman Old Style" panose="02050604050505020204" pitchFamily="18" charset="0"/>
            </a:rPr>
            <a:t>P&amp;L Variance analysis</a:t>
          </a:r>
        </a:p>
      </dsp:txBody>
      <dsp:txXfrm>
        <a:off x="8238199" y="2873003"/>
        <a:ext cx="893322" cy="606434"/>
      </dsp:txXfrm>
    </dsp:sp>
    <dsp:sp modelId="{10CB64DC-E366-40C3-BA5B-472EE182F494}">
      <dsp:nvSpPr>
        <dsp:cNvPr id="0" name=""/>
        <dsp:cNvSpPr/>
      </dsp:nvSpPr>
      <dsp:spPr>
        <a:xfrm>
          <a:off x="9223043" y="2738715"/>
          <a:ext cx="931056" cy="64416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6B0E95C-8712-41E4-82D8-BEFDCD4CCD6C}">
      <dsp:nvSpPr>
        <dsp:cNvPr id="0" name=""/>
        <dsp:cNvSpPr/>
      </dsp:nvSpPr>
      <dsp:spPr>
        <a:xfrm>
          <a:off x="9336042" y="2846064"/>
          <a:ext cx="931056" cy="64416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IN" sz="1000" kern="1200" dirty="0">
              <a:latin typeface="Bookman Old Style" panose="02050604050505020204" pitchFamily="18" charset="0"/>
            </a:rPr>
            <a:t>Charts</a:t>
          </a:r>
        </a:p>
      </dsp:txBody>
      <dsp:txXfrm>
        <a:off x="9354909" y="2864931"/>
        <a:ext cx="893322" cy="606434"/>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B763D1-2778-4119-9C90-03BF14F785BA}" type="datetimeFigureOut">
              <a:rPr lang="en-IN" smtClean="0"/>
              <a:t>06-02-2024</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051874-ADD4-4E84-BE6A-512BC2AF0F4E}" type="slidenum">
              <a:rPr lang="en-IN" smtClean="0"/>
              <a:t>‹#›</a:t>
            </a:fld>
            <a:endParaRPr lang="en-IN"/>
          </a:p>
        </p:txBody>
      </p:sp>
    </p:spTree>
    <p:extLst>
      <p:ext uri="{BB962C8B-B14F-4D97-AF65-F5344CB8AC3E}">
        <p14:creationId xmlns:p14="http://schemas.microsoft.com/office/powerpoint/2010/main" val="2466366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81051874-ADD4-4E84-BE6A-512BC2AF0F4E}" type="slidenum">
              <a:rPr lang="en-IN" smtClean="0"/>
              <a:t>1</a:t>
            </a:fld>
            <a:endParaRPr lang="en-IN"/>
          </a:p>
        </p:txBody>
      </p:sp>
    </p:spTree>
    <p:extLst>
      <p:ext uri="{BB962C8B-B14F-4D97-AF65-F5344CB8AC3E}">
        <p14:creationId xmlns:p14="http://schemas.microsoft.com/office/powerpoint/2010/main" val="25011010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5AAB5-71BA-4C0A-9F26-DFC4B89AA68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4D92EC0B-F1D6-92E1-E383-5CB86210BDC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DF3F7B4A-AFE1-298E-FA9D-35AD8E98BEE6}"/>
              </a:ext>
            </a:extLst>
          </p:cNvPr>
          <p:cNvSpPr>
            <a:spLocks noGrp="1"/>
          </p:cNvSpPr>
          <p:nvPr>
            <p:ph type="dt" sz="half" idx="10"/>
          </p:nvPr>
        </p:nvSpPr>
        <p:spPr/>
        <p:txBody>
          <a:bodyPr/>
          <a:lstStyle/>
          <a:p>
            <a:fld id="{36B5764B-B77C-4BF1-B9FB-2CC1924773B9}" type="datetime1">
              <a:rPr lang="en-IN" smtClean="0"/>
              <a:t>06-02-2024</a:t>
            </a:fld>
            <a:endParaRPr lang="en-IN"/>
          </a:p>
        </p:txBody>
      </p:sp>
      <p:sp>
        <p:nvSpPr>
          <p:cNvPr id="5" name="Footer Placeholder 4">
            <a:extLst>
              <a:ext uri="{FF2B5EF4-FFF2-40B4-BE49-F238E27FC236}">
                <a16:creationId xmlns:a16="http://schemas.microsoft.com/office/drawing/2014/main" id="{9CA5D019-02E9-67D1-A2D7-E7BB830DE214}"/>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1195C71B-415E-6A0F-1827-3A5639B86461}"/>
              </a:ext>
            </a:extLst>
          </p:cNvPr>
          <p:cNvSpPr>
            <a:spLocks noGrp="1"/>
          </p:cNvSpPr>
          <p:nvPr>
            <p:ph type="sldNum" sz="quarter" idx="12"/>
          </p:nvPr>
        </p:nvSpPr>
        <p:spPr/>
        <p:txBody>
          <a:bodyPr/>
          <a:lstStyle/>
          <a:p>
            <a:fld id="{F2AD5B78-1ABF-4C34-9F6F-D26F1585A10F}" type="slidenum">
              <a:rPr lang="en-IN" smtClean="0"/>
              <a:t>‹#›</a:t>
            </a:fld>
            <a:endParaRPr lang="en-IN"/>
          </a:p>
        </p:txBody>
      </p:sp>
    </p:spTree>
    <p:extLst>
      <p:ext uri="{BB962C8B-B14F-4D97-AF65-F5344CB8AC3E}">
        <p14:creationId xmlns:p14="http://schemas.microsoft.com/office/powerpoint/2010/main" val="25060494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5DDCD-0DCD-178F-E6F4-AB77B03CC8D9}"/>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9083611F-0B2C-064E-A9D5-2E7AFC9E24C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53AEB1DC-039C-3BD8-A501-8AAB74A7814C}"/>
              </a:ext>
            </a:extLst>
          </p:cNvPr>
          <p:cNvSpPr>
            <a:spLocks noGrp="1"/>
          </p:cNvSpPr>
          <p:nvPr>
            <p:ph type="dt" sz="half" idx="10"/>
          </p:nvPr>
        </p:nvSpPr>
        <p:spPr/>
        <p:txBody>
          <a:bodyPr/>
          <a:lstStyle/>
          <a:p>
            <a:fld id="{BBBF0C12-8C3F-4641-88C7-8B762F94B964}" type="datetime1">
              <a:rPr lang="en-IN" smtClean="0"/>
              <a:t>06-02-2024</a:t>
            </a:fld>
            <a:endParaRPr lang="en-IN"/>
          </a:p>
        </p:txBody>
      </p:sp>
      <p:sp>
        <p:nvSpPr>
          <p:cNvPr id="5" name="Footer Placeholder 4">
            <a:extLst>
              <a:ext uri="{FF2B5EF4-FFF2-40B4-BE49-F238E27FC236}">
                <a16:creationId xmlns:a16="http://schemas.microsoft.com/office/drawing/2014/main" id="{ABE76142-C5BB-B6A0-A9EA-FD7E6282806B}"/>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8DA74445-5EA9-2AA9-2BDB-2BFA41AA11C8}"/>
              </a:ext>
            </a:extLst>
          </p:cNvPr>
          <p:cNvSpPr>
            <a:spLocks noGrp="1"/>
          </p:cNvSpPr>
          <p:nvPr>
            <p:ph type="sldNum" sz="quarter" idx="12"/>
          </p:nvPr>
        </p:nvSpPr>
        <p:spPr/>
        <p:txBody>
          <a:bodyPr/>
          <a:lstStyle/>
          <a:p>
            <a:fld id="{F2AD5B78-1ABF-4C34-9F6F-D26F1585A10F}" type="slidenum">
              <a:rPr lang="en-IN" smtClean="0"/>
              <a:t>‹#›</a:t>
            </a:fld>
            <a:endParaRPr lang="en-IN"/>
          </a:p>
        </p:txBody>
      </p:sp>
    </p:spTree>
    <p:extLst>
      <p:ext uri="{BB962C8B-B14F-4D97-AF65-F5344CB8AC3E}">
        <p14:creationId xmlns:p14="http://schemas.microsoft.com/office/powerpoint/2010/main" val="26428035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9EC608A-00BA-DE7F-F97A-1312B65806D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DE304C93-022B-0B31-0666-EF654FE3014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AF33863B-4B24-0226-C902-23B88809D715}"/>
              </a:ext>
            </a:extLst>
          </p:cNvPr>
          <p:cNvSpPr>
            <a:spLocks noGrp="1"/>
          </p:cNvSpPr>
          <p:nvPr>
            <p:ph type="dt" sz="half" idx="10"/>
          </p:nvPr>
        </p:nvSpPr>
        <p:spPr/>
        <p:txBody>
          <a:bodyPr/>
          <a:lstStyle/>
          <a:p>
            <a:fld id="{A68026A5-0FDE-40EE-8738-8C8BDBCA81C7}" type="datetime1">
              <a:rPr lang="en-IN" smtClean="0"/>
              <a:t>06-02-2024</a:t>
            </a:fld>
            <a:endParaRPr lang="en-IN"/>
          </a:p>
        </p:txBody>
      </p:sp>
      <p:sp>
        <p:nvSpPr>
          <p:cNvPr id="5" name="Footer Placeholder 4">
            <a:extLst>
              <a:ext uri="{FF2B5EF4-FFF2-40B4-BE49-F238E27FC236}">
                <a16:creationId xmlns:a16="http://schemas.microsoft.com/office/drawing/2014/main" id="{076BA4B5-265A-D154-5C01-C17CF2CCAB3D}"/>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D3B96F42-3B89-F259-0DE5-D7EDF0EA71E3}"/>
              </a:ext>
            </a:extLst>
          </p:cNvPr>
          <p:cNvSpPr>
            <a:spLocks noGrp="1"/>
          </p:cNvSpPr>
          <p:nvPr>
            <p:ph type="sldNum" sz="quarter" idx="12"/>
          </p:nvPr>
        </p:nvSpPr>
        <p:spPr/>
        <p:txBody>
          <a:bodyPr/>
          <a:lstStyle/>
          <a:p>
            <a:fld id="{F2AD5B78-1ABF-4C34-9F6F-D26F1585A10F}" type="slidenum">
              <a:rPr lang="en-IN" smtClean="0"/>
              <a:t>‹#›</a:t>
            </a:fld>
            <a:endParaRPr lang="en-IN"/>
          </a:p>
        </p:txBody>
      </p:sp>
    </p:spTree>
    <p:extLst>
      <p:ext uri="{BB962C8B-B14F-4D97-AF65-F5344CB8AC3E}">
        <p14:creationId xmlns:p14="http://schemas.microsoft.com/office/powerpoint/2010/main" val="12464369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FBD5D-A711-FB86-E552-2CBEB88A3441}"/>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FBFB4D7D-79C4-E901-018C-AD435B72563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11A03545-1065-1F8D-1E76-280E38621FF4}"/>
              </a:ext>
            </a:extLst>
          </p:cNvPr>
          <p:cNvSpPr>
            <a:spLocks noGrp="1"/>
          </p:cNvSpPr>
          <p:nvPr>
            <p:ph type="dt" sz="half" idx="10"/>
          </p:nvPr>
        </p:nvSpPr>
        <p:spPr/>
        <p:txBody>
          <a:bodyPr/>
          <a:lstStyle/>
          <a:p>
            <a:fld id="{F36EB3E1-09FA-46F1-9E0C-6FBF012C934C}" type="datetime1">
              <a:rPr lang="en-IN" smtClean="0"/>
              <a:t>06-02-2024</a:t>
            </a:fld>
            <a:endParaRPr lang="en-IN"/>
          </a:p>
        </p:txBody>
      </p:sp>
      <p:sp>
        <p:nvSpPr>
          <p:cNvPr id="5" name="Footer Placeholder 4">
            <a:extLst>
              <a:ext uri="{FF2B5EF4-FFF2-40B4-BE49-F238E27FC236}">
                <a16:creationId xmlns:a16="http://schemas.microsoft.com/office/drawing/2014/main" id="{1931C1CE-2B74-A50A-8812-EBBEFA775815}"/>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F72D49A7-4563-450A-C704-C9DFFCE964A4}"/>
              </a:ext>
            </a:extLst>
          </p:cNvPr>
          <p:cNvSpPr>
            <a:spLocks noGrp="1"/>
          </p:cNvSpPr>
          <p:nvPr>
            <p:ph type="sldNum" sz="quarter" idx="12"/>
          </p:nvPr>
        </p:nvSpPr>
        <p:spPr/>
        <p:txBody>
          <a:bodyPr/>
          <a:lstStyle/>
          <a:p>
            <a:fld id="{F2AD5B78-1ABF-4C34-9F6F-D26F1585A10F}" type="slidenum">
              <a:rPr lang="en-IN" smtClean="0"/>
              <a:t>‹#›</a:t>
            </a:fld>
            <a:endParaRPr lang="en-IN"/>
          </a:p>
        </p:txBody>
      </p:sp>
    </p:spTree>
    <p:extLst>
      <p:ext uri="{BB962C8B-B14F-4D97-AF65-F5344CB8AC3E}">
        <p14:creationId xmlns:p14="http://schemas.microsoft.com/office/powerpoint/2010/main" val="42776220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B7C35D-A8C0-7543-CEA9-9F35A2A51C0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C5019668-8EF4-C036-6776-FFDC0314C77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4FFA0DA-A35F-F04A-118F-0AE913F7F756}"/>
              </a:ext>
            </a:extLst>
          </p:cNvPr>
          <p:cNvSpPr>
            <a:spLocks noGrp="1"/>
          </p:cNvSpPr>
          <p:nvPr>
            <p:ph type="dt" sz="half" idx="10"/>
          </p:nvPr>
        </p:nvSpPr>
        <p:spPr/>
        <p:txBody>
          <a:bodyPr/>
          <a:lstStyle/>
          <a:p>
            <a:fld id="{56833B93-89CC-4D06-AB9A-6548E4A682C5}" type="datetime1">
              <a:rPr lang="en-IN" smtClean="0"/>
              <a:t>06-02-2024</a:t>
            </a:fld>
            <a:endParaRPr lang="en-IN"/>
          </a:p>
        </p:txBody>
      </p:sp>
      <p:sp>
        <p:nvSpPr>
          <p:cNvPr id="5" name="Footer Placeholder 4">
            <a:extLst>
              <a:ext uri="{FF2B5EF4-FFF2-40B4-BE49-F238E27FC236}">
                <a16:creationId xmlns:a16="http://schemas.microsoft.com/office/drawing/2014/main" id="{116A74AB-323A-E7E5-EA68-7693574DD0FA}"/>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07C78453-99D4-C4A6-784D-89F24D0AE466}"/>
              </a:ext>
            </a:extLst>
          </p:cNvPr>
          <p:cNvSpPr>
            <a:spLocks noGrp="1"/>
          </p:cNvSpPr>
          <p:nvPr>
            <p:ph type="sldNum" sz="quarter" idx="12"/>
          </p:nvPr>
        </p:nvSpPr>
        <p:spPr/>
        <p:txBody>
          <a:bodyPr/>
          <a:lstStyle/>
          <a:p>
            <a:fld id="{F2AD5B78-1ABF-4C34-9F6F-D26F1585A10F}" type="slidenum">
              <a:rPr lang="en-IN" smtClean="0"/>
              <a:t>‹#›</a:t>
            </a:fld>
            <a:endParaRPr lang="en-IN"/>
          </a:p>
        </p:txBody>
      </p:sp>
    </p:spTree>
    <p:extLst>
      <p:ext uri="{BB962C8B-B14F-4D97-AF65-F5344CB8AC3E}">
        <p14:creationId xmlns:p14="http://schemas.microsoft.com/office/powerpoint/2010/main" val="41368735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C0178-0963-452F-7D5C-45D16EB0F989}"/>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B5F763EE-1C23-9B58-E59F-559F7634945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87FD8610-B41A-3126-997B-D401AE61B34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0C3B7E5F-0E65-6E36-8A33-D036759A1DB2}"/>
              </a:ext>
            </a:extLst>
          </p:cNvPr>
          <p:cNvSpPr>
            <a:spLocks noGrp="1"/>
          </p:cNvSpPr>
          <p:nvPr>
            <p:ph type="dt" sz="half" idx="10"/>
          </p:nvPr>
        </p:nvSpPr>
        <p:spPr/>
        <p:txBody>
          <a:bodyPr/>
          <a:lstStyle/>
          <a:p>
            <a:fld id="{14800AD2-BE46-43A2-AFC5-8BED9A4CBE9B}" type="datetime1">
              <a:rPr lang="en-IN" smtClean="0"/>
              <a:t>06-02-2024</a:t>
            </a:fld>
            <a:endParaRPr lang="en-IN"/>
          </a:p>
        </p:txBody>
      </p:sp>
      <p:sp>
        <p:nvSpPr>
          <p:cNvPr id="6" name="Footer Placeholder 5">
            <a:extLst>
              <a:ext uri="{FF2B5EF4-FFF2-40B4-BE49-F238E27FC236}">
                <a16:creationId xmlns:a16="http://schemas.microsoft.com/office/drawing/2014/main" id="{C68C84AC-01DB-776A-857A-A9CE0C24EF67}"/>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0761E3EF-A74F-EF5B-1438-8AD3F96D64A8}"/>
              </a:ext>
            </a:extLst>
          </p:cNvPr>
          <p:cNvSpPr>
            <a:spLocks noGrp="1"/>
          </p:cNvSpPr>
          <p:nvPr>
            <p:ph type="sldNum" sz="quarter" idx="12"/>
          </p:nvPr>
        </p:nvSpPr>
        <p:spPr/>
        <p:txBody>
          <a:bodyPr/>
          <a:lstStyle/>
          <a:p>
            <a:fld id="{F2AD5B78-1ABF-4C34-9F6F-D26F1585A10F}" type="slidenum">
              <a:rPr lang="en-IN" smtClean="0"/>
              <a:t>‹#›</a:t>
            </a:fld>
            <a:endParaRPr lang="en-IN"/>
          </a:p>
        </p:txBody>
      </p:sp>
    </p:spTree>
    <p:extLst>
      <p:ext uri="{BB962C8B-B14F-4D97-AF65-F5344CB8AC3E}">
        <p14:creationId xmlns:p14="http://schemas.microsoft.com/office/powerpoint/2010/main" val="38627363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11950-5712-6065-30E3-249D7BCEDE3D}"/>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B2DE113C-439F-4AD3-E05B-D30065EF347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19F20EE-2E80-0CA0-D9D6-65B788BA3EF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D5BA820F-C205-CB4D-6FEF-2517636D69A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BC42D32-7C79-F970-716A-4CC2012A11C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96EEB71A-D805-8B4C-CEE0-8BCC9BA9E423}"/>
              </a:ext>
            </a:extLst>
          </p:cNvPr>
          <p:cNvSpPr>
            <a:spLocks noGrp="1"/>
          </p:cNvSpPr>
          <p:nvPr>
            <p:ph type="dt" sz="half" idx="10"/>
          </p:nvPr>
        </p:nvSpPr>
        <p:spPr/>
        <p:txBody>
          <a:bodyPr/>
          <a:lstStyle/>
          <a:p>
            <a:fld id="{2979BAF3-A0A6-4702-A5A3-04400A12FC3D}" type="datetime1">
              <a:rPr lang="en-IN" smtClean="0"/>
              <a:t>06-02-2024</a:t>
            </a:fld>
            <a:endParaRPr lang="en-IN"/>
          </a:p>
        </p:txBody>
      </p:sp>
      <p:sp>
        <p:nvSpPr>
          <p:cNvPr id="8" name="Footer Placeholder 7">
            <a:extLst>
              <a:ext uri="{FF2B5EF4-FFF2-40B4-BE49-F238E27FC236}">
                <a16:creationId xmlns:a16="http://schemas.microsoft.com/office/drawing/2014/main" id="{EC8ABEC2-2B13-5159-2B85-ADB0746CAFAF}"/>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FAB04E59-5F55-FF93-A233-68246084B655}"/>
              </a:ext>
            </a:extLst>
          </p:cNvPr>
          <p:cNvSpPr>
            <a:spLocks noGrp="1"/>
          </p:cNvSpPr>
          <p:nvPr>
            <p:ph type="sldNum" sz="quarter" idx="12"/>
          </p:nvPr>
        </p:nvSpPr>
        <p:spPr/>
        <p:txBody>
          <a:bodyPr/>
          <a:lstStyle/>
          <a:p>
            <a:fld id="{F2AD5B78-1ABF-4C34-9F6F-D26F1585A10F}" type="slidenum">
              <a:rPr lang="en-IN" smtClean="0"/>
              <a:t>‹#›</a:t>
            </a:fld>
            <a:endParaRPr lang="en-IN"/>
          </a:p>
        </p:txBody>
      </p:sp>
    </p:spTree>
    <p:extLst>
      <p:ext uri="{BB962C8B-B14F-4D97-AF65-F5344CB8AC3E}">
        <p14:creationId xmlns:p14="http://schemas.microsoft.com/office/powerpoint/2010/main" val="8257211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AB410-049B-2042-7C1E-AEA9436E1EB1}"/>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904E2B75-EC0C-3F8A-63B7-5A3AD8B55040}"/>
              </a:ext>
            </a:extLst>
          </p:cNvPr>
          <p:cNvSpPr>
            <a:spLocks noGrp="1"/>
          </p:cNvSpPr>
          <p:nvPr>
            <p:ph type="dt" sz="half" idx="10"/>
          </p:nvPr>
        </p:nvSpPr>
        <p:spPr/>
        <p:txBody>
          <a:bodyPr/>
          <a:lstStyle/>
          <a:p>
            <a:fld id="{A8CA0E3C-1EF3-4309-8ADF-F1DD056FFD26}" type="datetime1">
              <a:rPr lang="en-IN" smtClean="0"/>
              <a:t>06-02-2024</a:t>
            </a:fld>
            <a:endParaRPr lang="en-IN"/>
          </a:p>
        </p:txBody>
      </p:sp>
      <p:sp>
        <p:nvSpPr>
          <p:cNvPr id="4" name="Footer Placeholder 3">
            <a:extLst>
              <a:ext uri="{FF2B5EF4-FFF2-40B4-BE49-F238E27FC236}">
                <a16:creationId xmlns:a16="http://schemas.microsoft.com/office/drawing/2014/main" id="{38CBB076-61C8-6519-9CAC-561EF5DA7EE1}"/>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D26418A5-A10A-0F33-3449-7DD6DAE013AD}"/>
              </a:ext>
            </a:extLst>
          </p:cNvPr>
          <p:cNvSpPr>
            <a:spLocks noGrp="1"/>
          </p:cNvSpPr>
          <p:nvPr>
            <p:ph type="sldNum" sz="quarter" idx="12"/>
          </p:nvPr>
        </p:nvSpPr>
        <p:spPr/>
        <p:txBody>
          <a:bodyPr/>
          <a:lstStyle/>
          <a:p>
            <a:fld id="{F2AD5B78-1ABF-4C34-9F6F-D26F1585A10F}" type="slidenum">
              <a:rPr lang="en-IN" smtClean="0"/>
              <a:t>‹#›</a:t>
            </a:fld>
            <a:endParaRPr lang="en-IN"/>
          </a:p>
        </p:txBody>
      </p:sp>
    </p:spTree>
    <p:extLst>
      <p:ext uri="{BB962C8B-B14F-4D97-AF65-F5344CB8AC3E}">
        <p14:creationId xmlns:p14="http://schemas.microsoft.com/office/powerpoint/2010/main" val="26088965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ABFCB73-6AB3-A6AB-E813-5770467A340D}"/>
              </a:ext>
            </a:extLst>
          </p:cNvPr>
          <p:cNvSpPr>
            <a:spLocks noGrp="1"/>
          </p:cNvSpPr>
          <p:nvPr>
            <p:ph type="dt" sz="half" idx="10"/>
          </p:nvPr>
        </p:nvSpPr>
        <p:spPr/>
        <p:txBody>
          <a:bodyPr/>
          <a:lstStyle/>
          <a:p>
            <a:fld id="{E11F61E1-070A-4B97-A4DB-DFAF94512E15}" type="datetime1">
              <a:rPr lang="en-IN" smtClean="0"/>
              <a:t>06-02-2024</a:t>
            </a:fld>
            <a:endParaRPr lang="en-IN"/>
          </a:p>
        </p:txBody>
      </p:sp>
      <p:sp>
        <p:nvSpPr>
          <p:cNvPr id="3" name="Footer Placeholder 2">
            <a:extLst>
              <a:ext uri="{FF2B5EF4-FFF2-40B4-BE49-F238E27FC236}">
                <a16:creationId xmlns:a16="http://schemas.microsoft.com/office/drawing/2014/main" id="{BEACB8A4-8300-1DBB-B5E3-3EBDBC92141A}"/>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5D1FBD77-3914-9EB0-CF83-36B3820351DA}"/>
              </a:ext>
            </a:extLst>
          </p:cNvPr>
          <p:cNvSpPr>
            <a:spLocks noGrp="1"/>
          </p:cNvSpPr>
          <p:nvPr>
            <p:ph type="sldNum" sz="quarter" idx="12"/>
          </p:nvPr>
        </p:nvSpPr>
        <p:spPr/>
        <p:txBody>
          <a:bodyPr/>
          <a:lstStyle/>
          <a:p>
            <a:fld id="{F2AD5B78-1ABF-4C34-9F6F-D26F1585A10F}" type="slidenum">
              <a:rPr lang="en-IN" smtClean="0"/>
              <a:t>‹#›</a:t>
            </a:fld>
            <a:endParaRPr lang="en-IN"/>
          </a:p>
        </p:txBody>
      </p:sp>
    </p:spTree>
    <p:extLst>
      <p:ext uri="{BB962C8B-B14F-4D97-AF65-F5344CB8AC3E}">
        <p14:creationId xmlns:p14="http://schemas.microsoft.com/office/powerpoint/2010/main" val="21614130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703D7-6E9D-63B7-4830-B99C97A9CF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FF88F8F2-D5F0-B6EA-3ED0-05F34AA0AA2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E4EB81B6-9AA9-F621-5C47-CCABD4B64B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716BDD1-BBE5-E709-0581-A1F811F4C87D}"/>
              </a:ext>
            </a:extLst>
          </p:cNvPr>
          <p:cNvSpPr>
            <a:spLocks noGrp="1"/>
          </p:cNvSpPr>
          <p:nvPr>
            <p:ph type="dt" sz="half" idx="10"/>
          </p:nvPr>
        </p:nvSpPr>
        <p:spPr/>
        <p:txBody>
          <a:bodyPr/>
          <a:lstStyle/>
          <a:p>
            <a:fld id="{F2B324BD-79E9-47CD-BF09-E70FA466EB96}" type="datetime1">
              <a:rPr lang="en-IN" smtClean="0"/>
              <a:t>06-02-2024</a:t>
            </a:fld>
            <a:endParaRPr lang="en-IN"/>
          </a:p>
        </p:txBody>
      </p:sp>
      <p:sp>
        <p:nvSpPr>
          <p:cNvPr id="6" name="Footer Placeholder 5">
            <a:extLst>
              <a:ext uri="{FF2B5EF4-FFF2-40B4-BE49-F238E27FC236}">
                <a16:creationId xmlns:a16="http://schemas.microsoft.com/office/drawing/2014/main" id="{B829AE50-3714-3862-9FB3-D461E614B945}"/>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D7A5B921-DDDE-83C9-148F-C33C34FDDAE1}"/>
              </a:ext>
            </a:extLst>
          </p:cNvPr>
          <p:cNvSpPr>
            <a:spLocks noGrp="1"/>
          </p:cNvSpPr>
          <p:nvPr>
            <p:ph type="sldNum" sz="quarter" idx="12"/>
          </p:nvPr>
        </p:nvSpPr>
        <p:spPr/>
        <p:txBody>
          <a:bodyPr/>
          <a:lstStyle/>
          <a:p>
            <a:fld id="{F2AD5B78-1ABF-4C34-9F6F-D26F1585A10F}" type="slidenum">
              <a:rPr lang="en-IN" smtClean="0"/>
              <a:t>‹#›</a:t>
            </a:fld>
            <a:endParaRPr lang="en-IN"/>
          </a:p>
        </p:txBody>
      </p:sp>
    </p:spTree>
    <p:extLst>
      <p:ext uri="{BB962C8B-B14F-4D97-AF65-F5344CB8AC3E}">
        <p14:creationId xmlns:p14="http://schemas.microsoft.com/office/powerpoint/2010/main" val="8580294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68169-D7E6-A95D-045C-F515E059957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0D3B6A58-FE77-C18D-4861-CF11271B36F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D2353C70-5A94-7F10-2F49-8DC712FC44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F12A223-1A66-60D3-EC2F-C4BEBE452248}"/>
              </a:ext>
            </a:extLst>
          </p:cNvPr>
          <p:cNvSpPr>
            <a:spLocks noGrp="1"/>
          </p:cNvSpPr>
          <p:nvPr>
            <p:ph type="dt" sz="half" idx="10"/>
          </p:nvPr>
        </p:nvSpPr>
        <p:spPr/>
        <p:txBody>
          <a:bodyPr/>
          <a:lstStyle/>
          <a:p>
            <a:fld id="{772CB972-DAA3-4EA1-BD3B-BEFDBAC44407}" type="datetime1">
              <a:rPr lang="en-IN" smtClean="0"/>
              <a:t>06-02-2024</a:t>
            </a:fld>
            <a:endParaRPr lang="en-IN"/>
          </a:p>
        </p:txBody>
      </p:sp>
      <p:sp>
        <p:nvSpPr>
          <p:cNvPr id="6" name="Footer Placeholder 5">
            <a:extLst>
              <a:ext uri="{FF2B5EF4-FFF2-40B4-BE49-F238E27FC236}">
                <a16:creationId xmlns:a16="http://schemas.microsoft.com/office/drawing/2014/main" id="{C07992DB-467E-DFE8-0568-658808C8356D}"/>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42908141-58A5-1DBA-A12D-FC64CFADC0D9}"/>
              </a:ext>
            </a:extLst>
          </p:cNvPr>
          <p:cNvSpPr>
            <a:spLocks noGrp="1"/>
          </p:cNvSpPr>
          <p:nvPr>
            <p:ph type="sldNum" sz="quarter" idx="12"/>
          </p:nvPr>
        </p:nvSpPr>
        <p:spPr/>
        <p:txBody>
          <a:bodyPr/>
          <a:lstStyle/>
          <a:p>
            <a:fld id="{F2AD5B78-1ABF-4C34-9F6F-D26F1585A10F}" type="slidenum">
              <a:rPr lang="en-IN" smtClean="0"/>
              <a:t>‹#›</a:t>
            </a:fld>
            <a:endParaRPr lang="en-IN"/>
          </a:p>
        </p:txBody>
      </p:sp>
    </p:spTree>
    <p:extLst>
      <p:ext uri="{BB962C8B-B14F-4D97-AF65-F5344CB8AC3E}">
        <p14:creationId xmlns:p14="http://schemas.microsoft.com/office/powerpoint/2010/main" val="2289263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820BC18-8619-3A03-B62E-C64AA45B491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2424C563-5957-B658-BD40-D0DBC9EE07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2C6E9E7B-9FB7-39AF-3D93-95711A20C76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F04798-A169-4C7E-A71D-701175A05B76}" type="datetime1">
              <a:rPr lang="en-IN" smtClean="0"/>
              <a:t>06-02-2024</a:t>
            </a:fld>
            <a:endParaRPr lang="en-IN"/>
          </a:p>
        </p:txBody>
      </p:sp>
      <p:sp>
        <p:nvSpPr>
          <p:cNvPr id="5" name="Footer Placeholder 4">
            <a:extLst>
              <a:ext uri="{FF2B5EF4-FFF2-40B4-BE49-F238E27FC236}">
                <a16:creationId xmlns:a16="http://schemas.microsoft.com/office/drawing/2014/main" id="{242832B5-0616-85D6-9C8D-804A621DDC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1F4C3924-140C-7683-270D-D7B63B9FECF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D5B78-1ABF-4C34-9F6F-D26F1585A10F}" type="slidenum">
              <a:rPr lang="en-IN" smtClean="0"/>
              <a:t>‹#›</a:t>
            </a:fld>
            <a:endParaRPr lang="en-IN"/>
          </a:p>
        </p:txBody>
      </p:sp>
    </p:spTree>
    <p:extLst>
      <p:ext uri="{BB962C8B-B14F-4D97-AF65-F5344CB8AC3E}">
        <p14:creationId xmlns:p14="http://schemas.microsoft.com/office/powerpoint/2010/main" val="34506966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50408-6026-4987-DD69-DB130654DCCB}"/>
              </a:ext>
            </a:extLst>
          </p:cNvPr>
          <p:cNvSpPr>
            <a:spLocks noGrp="1"/>
          </p:cNvSpPr>
          <p:nvPr>
            <p:ph type="ctrTitle"/>
          </p:nvPr>
        </p:nvSpPr>
        <p:spPr>
          <a:xfrm>
            <a:off x="609600" y="921194"/>
            <a:ext cx="10972800" cy="4656646"/>
          </a:xfrm>
          <a:solidFill>
            <a:srgbClr val="0070C0"/>
          </a:solidFill>
        </p:spPr>
        <p:txBody>
          <a:bodyPr>
            <a:normAutofit/>
          </a:bodyPr>
          <a:lstStyle/>
          <a:p>
            <a:r>
              <a:rPr lang="en-US" sz="2500" b="1" u="sng" dirty="0">
                <a:solidFill>
                  <a:srgbClr val="FFFF00"/>
                </a:solidFill>
                <a:latin typeface="Bookman Old Style" panose="02050604050505020204" pitchFamily="18" charset="0"/>
              </a:rPr>
              <a:t>USER GUIDE</a:t>
            </a:r>
            <a:r>
              <a:rPr lang="en-US" sz="2500" b="1" dirty="0">
                <a:solidFill>
                  <a:srgbClr val="FFFF00"/>
                </a:solidFill>
                <a:latin typeface="Bookman Old Style" panose="02050604050505020204" pitchFamily="18" charset="0"/>
              </a:rPr>
              <a:t> </a:t>
            </a:r>
            <a:br>
              <a:rPr lang="en-US" sz="2500" b="1" dirty="0">
                <a:solidFill>
                  <a:srgbClr val="FFFF00"/>
                </a:solidFill>
                <a:latin typeface="Bookman Old Style" panose="02050604050505020204" pitchFamily="18" charset="0"/>
              </a:rPr>
            </a:br>
            <a:br>
              <a:rPr lang="en-US" sz="3000" b="1" dirty="0">
                <a:solidFill>
                  <a:schemeClr val="bg1"/>
                </a:solidFill>
                <a:latin typeface="Bookman Old Style" panose="02050604050505020204" pitchFamily="18" charset="0"/>
              </a:rPr>
            </a:br>
            <a:r>
              <a:rPr lang="en-US" sz="3000" b="1" dirty="0">
                <a:solidFill>
                  <a:schemeClr val="bg1"/>
                </a:solidFill>
                <a:latin typeface="Bookman Old Style" panose="02050604050505020204" pitchFamily="18" charset="0"/>
              </a:rPr>
              <a:t>BUDGET AND FINANCIAL ANALYSIS TOOL</a:t>
            </a:r>
            <a:r>
              <a:rPr lang="en-US" sz="3000" b="1" dirty="0">
                <a:solidFill>
                  <a:schemeClr val="bg1"/>
                </a:solidFill>
                <a:highlight>
                  <a:srgbClr val="808000"/>
                </a:highlight>
                <a:latin typeface="Bookman Old Style" panose="02050604050505020204" pitchFamily="18" charset="0"/>
              </a:rPr>
              <a:t>	</a:t>
            </a:r>
            <a:br>
              <a:rPr lang="en-US" sz="3000" b="1" dirty="0">
                <a:solidFill>
                  <a:schemeClr val="bg1"/>
                </a:solidFill>
                <a:highlight>
                  <a:srgbClr val="808000"/>
                </a:highlight>
                <a:latin typeface="Bookman Old Style" panose="02050604050505020204" pitchFamily="18" charset="0"/>
              </a:rPr>
            </a:br>
            <a:br>
              <a:rPr lang="en-US" sz="3000" b="1" dirty="0">
                <a:solidFill>
                  <a:schemeClr val="bg1"/>
                </a:solidFill>
                <a:highlight>
                  <a:srgbClr val="808000"/>
                </a:highlight>
                <a:latin typeface="Bookman Old Style" panose="02050604050505020204" pitchFamily="18" charset="0"/>
              </a:rPr>
            </a:br>
            <a:br>
              <a:rPr lang="en-US" sz="3000" b="1" dirty="0">
                <a:solidFill>
                  <a:schemeClr val="bg1"/>
                </a:solidFill>
                <a:highlight>
                  <a:srgbClr val="808000"/>
                </a:highlight>
                <a:latin typeface="Bookman Old Style" panose="02050604050505020204" pitchFamily="18" charset="0"/>
              </a:rPr>
            </a:br>
            <a:br>
              <a:rPr lang="en-US" sz="3000" b="1" dirty="0">
                <a:solidFill>
                  <a:schemeClr val="bg1"/>
                </a:solidFill>
                <a:highlight>
                  <a:srgbClr val="808000"/>
                </a:highlight>
                <a:latin typeface="Bookman Old Style" panose="02050604050505020204" pitchFamily="18" charset="0"/>
              </a:rPr>
            </a:br>
            <a:endParaRPr lang="en-IN" sz="3000" b="1" dirty="0">
              <a:solidFill>
                <a:schemeClr val="bg1"/>
              </a:solidFill>
              <a:highlight>
                <a:srgbClr val="808000"/>
              </a:highlight>
              <a:latin typeface="Bookman Old Style" panose="02050604050505020204" pitchFamily="18" charset="0"/>
            </a:endParaRPr>
          </a:p>
        </p:txBody>
      </p:sp>
      <p:sp>
        <p:nvSpPr>
          <p:cNvPr id="3" name="Slide Number Placeholder 2">
            <a:extLst>
              <a:ext uri="{FF2B5EF4-FFF2-40B4-BE49-F238E27FC236}">
                <a16:creationId xmlns:a16="http://schemas.microsoft.com/office/drawing/2014/main" id="{C18BAC14-CE4B-1D97-876B-5B739D85B613}"/>
              </a:ext>
            </a:extLst>
          </p:cNvPr>
          <p:cNvSpPr>
            <a:spLocks noGrp="1"/>
          </p:cNvSpPr>
          <p:nvPr>
            <p:ph type="sldNum" sz="quarter" idx="12"/>
          </p:nvPr>
        </p:nvSpPr>
        <p:spPr/>
        <p:txBody>
          <a:bodyPr/>
          <a:lstStyle/>
          <a:p>
            <a:fld id="{F2AD5B78-1ABF-4C34-9F6F-D26F1585A10F}" type="slidenum">
              <a:rPr lang="en-IN" smtClean="0"/>
              <a:t>1</a:t>
            </a:fld>
            <a:endParaRPr lang="en-IN"/>
          </a:p>
        </p:txBody>
      </p:sp>
    </p:spTree>
    <p:extLst>
      <p:ext uri="{BB962C8B-B14F-4D97-AF65-F5344CB8AC3E}">
        <p14:creationId xmlns:p14="http://schemas.microsoft.com/office/powerpoint/2010/main" val="7638363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6D72CAC-A0F1-745D-6D22-32D651F816DF}"/>
              </a:ext>
            </a:extLst>
          </p:cNvPr>
          <p:cNvSpPr>
            <a:spLocks noGrp="1"/>
          </p:cNvSpPr>
          <p:nvPr>
            <p:ph type="title"/>
          </p:nvPr>
        </p:nvSpPr>
        <p:spPr>
          <a:xfrm>
            <a:off x="838200" y="365125"/>
            <a:ext cx="10515600" cy="1033907"/>
          </a:xfrm>
          <a:solidFill>
            <a:srgbClr val="0070C0"/>
          </a:solidFill>
        </p:spPr>
        <p:txBody>
          <a:bodyPr/>
          <a:lstStyle/>
          <a:p>
            <a:r>
              <a:rPr lang="en-US" b="1" dirty="0">
                <a:solidFill>
                  <a:schemeClr val="bg1"/>
                </a:solidFill>
                <a:latin typeface="Bookman Old Style" panose="02050604050505020204" pitchFamily="18" charset="0"/>
              </a:rPr>
              <a:t>Input </a:t>
            </a:r>
            <a:r>
              <a:rPr lang="en-US" b="1" dirty="0" err="1">
                <a:solidFill>
                  <a:schemeClr val="bg1"/>
                </a:solidFill>
                <a:latin typeface="Bookman Old Style" panose="02050604050505020204" pitchFamily="18" charset="0"/>
              </a:rPr>
              <a:t>Sheet_Revenue</a:t>
            </a:r>
            <a:r>
              <a:rPr lang="en-US" b="1" dirty="0">
                <a:solidFill>
                  <a:schemeClr val="bg1"/>
                </a:solidFill>
                <a:latin typeface="Bookman Old Style" panose="02050604050505020204" pitchFamily="18" charset="0"/>
              </a:rPr>
              <a:t> segment</a:t>
            </a:r>
            <a:endParaRPr lang="en-IN" b="1" dirty="0">
              <a:solidFill>
                <a:schemeClr val="bg1"/>
              </a:solidFill>
              <a:latin typeface="Bookman Old Style" panose="02050604050505020204" pitchFamily="18" charset="0"/>
            </a:endParaRPr>
          </a:p>
        </p:txBody>
      </p:sp>
      <p:sp>
        <p:nvSpPr>
          <p:cNvPr id="6" name="Content Placeholder 5">
            <a:extLst>
              <a:ext uri="{FF2B5EF4-FFF2-40B4-BE49-F238E27FC236}">
                <a16:creationId xmlns:a16="http://schemas.microsoft.com/office/drawing/2014/main" id="{86CAD5A5-17CF-D316-F019-C314E284BB58}"/>
              </a:ext>
            </a:extLst>
          </p:cNvPr>
          <p:cNvSpPr>
            <a:spLocks noGrp="1"/>
          </p:cNvSpPr>
          <p:nvPr>
            <p:ph idx="1"/>
          </p:nvPr>
        </p:nvSpPr>
        <p:spPr>
          <a:xfrm>
            <a:off x="838200" y="1499616"/>
            <a:ext cx="10515600" cy="4856734"/>
          </a:xfrm>
          <a:solidFill>
            <a:schemeClr val="tx2">
              <a:lumMod val="20000"/>
              <a:lumOff val="80000"/>
            </a:schemeClr>
          </a:solidFill>
        </p:spPr>
        <p:txBody>
          <a:bodyPr>
            <a:noAutofit/>
          </a:bodyPr>
          <a:lstStyle/>
          <a:p>
            <a:pPr marL="0" indent="0" algn="just">
              <a:lnSpc>
                <a:spcPct val="100000"/>
              </a:lnSpc>
              <a:spcAft>
                <a:spcPts val="800"/>
              </a:spcAft>
              <a:buNone/>
            </a:pPr>
            <a:r>
              <a:rPr lang="en-IN" sz="1200" kern="100" dirty="0">
                <a:solidFill>
                  <a:srgbClr val="002060"/>
                </a:solidFill>
                <a:effectLst/>
                <a:latin typeface="Bookman Old Style" panose="02050604050505020204" pitchFamily="18" charset="0"/>
                <a:ea typeface="Times New Roman" panose="02020603050405020304" pitchFamily="18" charset="0"/>
                <a:cs typeface="Times New Roman" panose="02020603050405020304" pitchFamily="18" charset="0"/>
              </a:rPr>
              <a:t>When a user is planning to prepare long-term budgets, it is not necessary to keep adding months in Table-1. The user can instead use Table-2 where they can set a model for adding output/quantity monthly beginning from a specific month defined in Table-2 product/service-wise. In the given example above, the tool has already forecasted sales till Dec-2023 for Product A. If the user believes that there will be a monthly increase in Product-A’s sales by 200 units effective from Jan-2024 , then they will enter 200 and Jan-2024 in columns C and D against Product-A in Table 2, as shown below.</a:t>
            </a:r>
          </a:p>
          <a:p>
            <a:pPr marL="0" indent="0" algn="just">
              <a:lnSpc>
                <a:spcPct val="100000"/>
              </a:lnSpc>
              <a:spcAft>
                <a:spcPts val="800"/>
              </a:spcAft>
              <a:buNone/>
            </a:pPr>
            <a:endParaRPr lang="en-IN" sz="12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0000"/>
              </a:lnSpc>
              <a:spcAft>
                <a:spcPts val="800"/>
              </a:spcAft>
              <a:buNone/>
            </a:pPr>
            <a:endParaRPr lang="en-IN" sz="1200" kern="100" dirty="0">
              <a:solidFill>
                <a:srgbClr val="002060"/>
              </a:solidFill>
              <a:effectLst/>
              <a:latin typeface="Bookman Old Style" panose="02050604050505020204" pitchFamily="18" charset="0"/>
              <a:ea typeface="Times New Roman" panose="02020603050405020304" pitchFamily="18" charset="0"/>
              <a:cs typeface="Times New Roman" panose="02020603050405020304" pitchFamily="18" charset="0"/>
            </a:endParaRPr>
          </a:p>
          <a:p>
            <a:pPr marL="0" indent="0" algn="just">
              <a:lnSpc>
                <a:spcPct val="100000"/>
              </a:lnSpc>
              <a:spcAft>
                <a:spcPts val="800"/>
              </a:spcAft>
              <a:buNone/>
            </a:pPr>
            <a:endParaRPr lang="en-IN" sz="1200" kern="100" dirty="0">
              <a:solidFill>
                <a:srgbClr val="002060"/>
              </a:solidFill>
              <a:effectLst/>
              <a:latin typeface="Bookman Old Style" panose="02050604050505020204" pitchFamily="18" charset="0"/>
              <a:ea typeface="Times New Roman" panose="02020603050405020304" pitchFamily="18" charset="0"/>
              <a:cs typeface="Times New Roman" panose="02020603050405020304" pitchFamily="18" charset="0"/>
            </a:endParaRPr>
          </a:p>
          <a:p>
            <a:pPr marL="0" indent="0" algn="just">
              <a:lnSpc>
                <a:spcPct val="100000"/>
              </a:lnSpc>
              <a:spcAft>
                <a:spcPts val="800"/>
              </a:spcAft>
              <a:buNone/>
            </a:pPr>
            <a:r>
              <a:rPr lang="en-IN" sz="1200" kern="100" dirty="0">
                <a:solidFill>
                  <a:srgbClr val="002060"/>
                </a:solidFill>
                <a:effectLst/>
                <a:latin typeface="Bookman Old Style" panose="02050604050505020204" pitchFamily="18" charset="0"/>
                <a:ea typeface="Times New Roman" panose="02020603050405020304" pitchFamily="18" charset="0"/>
                <a:cs typeface="Times New Roman" panose="02020603050405020304" pitchFamily="18" charset="0"/>
              </a:rPr>
              <a:t>The user can also fix a monthly maximum output ceiling for each product/service separately and the monthly output/sales will automatically stop incrementing beyond this limit (in our case, we can fix a monthly cap of 2,500 units for Product-A).</a:t>
            </a:r>
            <a:r>
              <a:rPr lang="en-IN" sz="1200" kern="0" dirty="0">
                <a:solidFill>
                  <a:srgbClr val="002060"/>
                </a:solidFill>
                <a:effectLst/>
                <a:latin typeface="Bookman Old Style" panose="02050604050505020204" pitchFamily="18" charset="0"/>
                <a:ea typeface="Times New Roman" panose="02020603050405020304" pitchFamily="18" charset="0"/>
                <a:cs typeface="Times New Roman" panose="02020603050405020304" pitchFamily="18" charset="0"/>
              </a:rPr>
              <a:t> </a:t>
            </a:r>
            <a:endParaRPr lang="en-IN" sz="12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0000"/>
              </a:lnSpc>
              <a:spcAft>
                <a:spcPts val="800"/>
              </a:spcAft>
              <a:buNone/>
            </a:pPr>
            <a:r>
              <a:rPr lang="en-IN" sz="1200" dirty="0">
                <a:solidFill>
                  <a:srgbClr val="002060"/>
                </a:solidFill>
                <a:effectLst/>
                <a:latin typeface="Bookman Old Style" panose="02050604050505020204" pitchFamily="18" charset="0"/>
                <a:ea typeface="Times New Roman" panose="02020603050405020304" pitchFamily="18" charset="0"/>
                <a:cs typeface="Times New Roman" panose="02020603050405020304" pitchFamily="18" charset="0"/>
              </a:rPr>
              <a:t>In the above example, Product A’s projected output/sales from January 2024 is incremented  by 200 units every month till it reaches the monthly cap of 2,500 units in May-2024, beyond which the monthly output/sales will continue to remain at the capped units (Output computed by the tool is shown below).</a:t>
            </a:r>
          </a:p>
          <a:p>
            <a:pPr marL="0" indent="0" algn="just">
              <a:lnSpc>
                <a:spcPct val="100000"/>
              </a:lnSpc>
              <a:spcAft>
                <a:spcPts val="800"/>
              </a:spcAft>
              <a:buNone/>
            </a:pPr>
            <a:endParaRPr lang="en-IN" sz="1200" dirty="0">
              <a:solidFill>
                <a:srgbClr val="002060"/>
              </a:solidFill>
              <a:effectLst/>
              <a:latin typeface="Bookman Old Style" panose="02050604050505020204" pitchFamily="18" charset="0"/>
              <a:ea typeface="Times New Roman" panose="02020603050405020304" pitchFamily="18" charset="0"/>
              <a:cs typeface="Times New Roman" panose="02020603050405020304" pitchFamily="18" charset="0"/>
            </a:endParaRPr>
          </a:p>
          <a:p>
            <a:pPr marL="0" indent="0" algn="just">
              <a:lnSpc>
                <a:spcPct val="100000"/>
              </a:lnSpc>
              <a:spcAft>
                <a:spcPts val="800"/>
              </a:spcAft>
              <a:buNone/>
            </a:pPr>
            <a:endParaRPr lang="en-US" sz="1200" dirty="0">
              <a:solidFill>
                <a:srgbClr val="002060"/>
              </a:solidFill>
              <a:latin typeface="Bookman Old Style" panose="02050604050505020204" pitchFamily="18" charset="0"/>
            </a:endParaRPr>
          </a:p>
          <a:p>
            <a:pPr marL="0" indent="0" algn="just">
              <a:lnSpc>
                <a:spcPct val="100000"/>
              </a:lnSpc>
              <a:buNone/>
            </a:pPr>
            <a:endParaRPr lang="en-US" sz="1200" b="0" u="none" baseline="0" dirty="0">
              <a:solidFill>
                <a:srgbClr val="002060"/>
              </a:solidFill>
              <a:latin typeface="Bookman Old Style" panose="02050604050505020204" pitchFamily="18" charset="0"/>
            </a:endParaRPr>
          </a:p>
          <a:p>
            <a:pPr marL="0" indent="0" algn="just">
              <a:lnSpc>
                <a:spcPct val="100000"/>
              </a:lnSpc>
              <a:buNone/>
            </a:pPr>
            <a:endParaRPr lang="en-IN" sz="1200" b="0" u="none" baseline="0" dirty="0">
              <a:solidFill>
                <a:srgbClr val="002060"/>
              </a:solidFill>
              <a:latin typeface="Bookman Old Style" panose="02050604050505020204" pitchFamily="18" charset="0"/>
            </a:endParaRPr>
          </a:p>
        </p:txBody>
      </p:sp>
      <p:sp>
        <p:nvSpPr>
          <p:cNvPr id="2" name="Slide Number Placeholder 1">
            <a:extLst>
              <a:ext uri="{FF2B5EF4-FFF2-40B4-BE49-F238E27FC236}">
                <a16:creationId xmlns:a16="http://schemas.microsoft.com/office/drawing/2014/main" id="{A592D020-D78C-29F3-9A11-EC1DA7300FC2}"/>
              </a:ext>
            </a:extLst>
          </p:cNvPr>
          <p:cNvSpPr>
            <a:spLocks noGrp="1"/>
          </p:cNvSpPr>
          <p:nvPr>
            <p:ph type="sldNum" sz="quarter" idx="12"/>
          </p:nvPr>
        </p:nvSpPr>
        <p:spPr/>
        <p:txBody>
          <a:bodyPr/>
          <a:lstStyle/>
          <a:p>
            <a:fld id="{F2AD5B78-1ABF-4C34-9F6F-D26F1585A10F}" type="slidenum">
              <a:rPr lang="en-IN" smtClean="0"/>
              <a:t>10</a:t>
            </a:fld>
            <a:endParaRPr lang="en-IN"/>
          </a:p>
        </p:txBody>
      </p:sp>
      <p:pic>
        <p:nvPicPr>
          <p:cNvPr id="4" name="Picture 3">
            <a:extLst>
              <a:ext uri="{FF2B5EF4-FFF2-40B4-BE49-F238E27FC236}">
                <a16:creationId xmlns:a16="http://schemas.microsoft.com/office/drawing/2014/main" id="{FC3E71EA-439C-B4CF-F58E-88BF9D94B4E9}"/>
              </a:ext>
            </a:extLst>
          </p:cNvPr>
          <p:cNvPicPr>
            <a:picLocks noChangeAspect="1"/>
          </p:cNvPicPr>
          <p:nvPr/>
        </p:nvPicPr>
        <p:blipFill>
          <a:blip r:embed="rId2"/>
          <a:stretch>
            <a:fillRect/>
          </a:stretch>
        </p:blipFill>
        <p:spPr>
          <a:xfrm>
            <a:off x="924115" y="2584958"/>
            <a:ext cx="5760149" cy="1191514"/>
          </a:xfrm>
          <a:prstGeom prst="rect">
            <a:avLst/>
          </a:prstGeom>
        </p:spPr>
      </p:pic>
      <p:pic>
        <p:nvPicPr>
          <p:cNvPr id="8" name="Picture 7">
            <a:extLst>
              <a:ext uri="{FF2B5EF4-FFF2-40B4-BE49-F238E27FC236}">
                <a16:creationId xmlns:a16="http://schemas.microsoft.com/office/drawing/2014/main" id="{31B5028A-5BBF-C1A1-C528-1DB18B45A74B}"/>
              </a:ext>
            </a:extLst>
          </p:cNvPr>
          <p:cNvPicPr>
            <a:picLocks noChangeAspect="1"/>
          </p:cNvPicPr>
          <p:nvPr/>
        </p:nvPicPr>
        <p:blipFill>
          <a:blip r:embed="rId3"/>
          <a:stretch>
            <a:fillRect/>
          </a:stretch>
        </p:blipFill>
        <p:spPr>
          <a:xfrm>
            <a:off x="924115" y="5149820"/>
            <a:ext cx="10268141" cy="1191514"/>
          </a:xfrm>
          <a:prstGeom prst="rect">
            <a:avLst/>
          </a:prstGeom>
        </p:spPr>
      </p:pic>
    </p:spTree>
    <p:extLst>
      <p:ext uri="{BB962C8B-B14F-4D97-AF65-F5344CB8AC3E}">
        <p14:creationId xmlns:p14="http://schemas.microsoft.com/office/powerpoint/2010/main" val="9460166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6D72CAC-A0F1-745D-6D22-32D651F816DF}"/>
              </a:ext>
            </a:extLst>
          </p:cNvPr>
          <p:cNvSpPr>
            <a:spLocks noGrp="1"/>
          </p:cNvSpPr>
          <p:nvPr>
            <p:ph type="title"/>
          </p:nvPr>
        </p:nvSpPr>
        <p:spPr>
          <a:xfrm>
            <a:off x="838200" y="365125"/>
            <a:ext cx="10515600" cy="1033907"/>
          </a:xfrm>
          <a:solidFill>
            <a:srgbClr val="0070C0"/>
          </a:solidFill>
        </p:spPr>
        <p:txBody>
          <a:bodyPr/>
          <a:lstStyle/>
          <a:p>
            <a:r>
              <a:rPr lang="en-US" b="1" dirty="0">
                <a:solidFill>
                  <a:schemeClr val="bg1"/>
                </a:solidFill>
                <a:latin typeface="Bookman Old Style" panose="02050604050505020204" pitchFamily="18" charset="0"/>
              </a:rPr>
              <a:t>Input </a:t>
            </a:r>
            <a:r>
              <a:rPr lang="en-US" b="1" dirty="0" err="1">
                <a:solidFill>
                  <a:schemeClr val="bg1"/>
                </a:solidFill>
                <a:latin typeface="Bookman Old Style" panose="02050604050505020204" pitchFamily="18" charset="0"/>
              </a:rPr>
              <a:t>Sheet_Revenue</a:t>
            </a:r>
            <a:r>
              <a:rPr lang="en-US" b="1" dirty="0">
                <a:solidFill>
                  <a:schemeClr val="bg1"/>
                </a:solidFill>
                <a:latin typeface="Bookman Old Style" panose="02050604050505020204" pitchFamily="18" charset="0"/>
              </a:rPr>
              <a:t> segment</a:t>
            </a:r>
            <a:endParaRPr lang="en-IN" b="1" dirty="0">
              <a:solidFill>
                <a:schemeClr val="bg1"/>
              </a:solidFill>
              <a:latin typeface="Bookman Old Style" panose="02050604050505020204" pitchFamily="18" charset="0"/>
            </a:endParaRPr>
          </a:p>
        </p:txBody>
      </p:sp>
      <p:sp>
        <p:nvSpPr>
          <p:cNvPr id="6" name="Content Placeholder 5">
            <a:extLst>
              <a:ext uri="{FF2B5EF4-FFF2-40B4-BE49-F238E27FC236}">
                <a16:creationId xmlns:a16="http://schemas.microsoft.com/office/drawing/2014/main" id="{86CAD5A5-17CF-D316-F019-C314E284BB58}"/>
              </a:ext>
            </a:extLst>
          </p:cNvPr>
          <p:cNvSpPr>
            <a:spLocks noGrp="1"/>
          </p:cNvSpPr>
          <p:nvPr>
            <p:ph idx="1"/>
          </p:nvPr>
        </p:nvSpPr>
        <p:spPr>
          <a:xfrm>
            <a:off x="838200" y="1499616"/>
            <a:ext cx="10515600" cy="4856734"/>
          </a:xfrm>
          <a:solidFill>
            <a:schemeClr val="tx2">
              <a:lumMod val="20000"/>
              <a:lumOff val="80000"/>
            </a:schemeClr>
          </a:solidFill>
        </p:spPr>
        <p:txBody>
          <a:bodyPr>
            <a:noAutofit/>
          </a:bodyPr>
          <a:lstStyle/>
          <a:p>
            <a:pPr marL="0" indent="0" algn="just">
              <a:lnSpc>
                <a:spcPct val="100000"/>
              </a:lnSpc>
              <a:spcAft>
                <a:spcPts val="800"/>
              </a:spcAft>
              <a:buNone/>
            </a:pPr>
            <a:r>
              <a:rPr lang="en-IN" sz="1800" dirty="0">
                <a:solidFill>
                  <a:srgbClr val="002060"/>
                </a:solidFill>
                <a:effectLst/>
                <a:latin typeface="Bookman Old Style" panose="02050604050505020204" pitchFamily="18" charset="0"/>
                <a:ea typeface="Times New Roman" panose="02020603050405020304" pitchFamily="18" charset="0"/>
                <a:cs typeface="Times New Roman" panose="02020603050405020304" pitchFamily="18" charset="0"/>
              </a:rPr>
              <a:t>Part-B of Revenue segment is used for forecasting revenues for services/projects without unit pricing. As in  Part-A, a user can add any number of rows for accommodating any number of services/projects in Part-B. This can be illustrated by means of an example below:</a:t>
            </a:r>
          </a:p>
          <a:p>
            <a:pPr marL="0" indent="0" algn="just">
              <a:lnSpc>
                <a:spcPct val="100000"/>
              </a:lnSpc>
              <a:spcAft>
                <a:spcPts val="800"/>
              </a:spcAft>
              <a:buNone/>
            </a:pPr>
            <a:endParaRPr lang="en-IN" sz="1800" dirty="0">
              <a:solidFill>
                <a:srgbClr val="002060"/>
              </a:solidFill>
              <a:latin typeface="Bookman Old Style" panose="02050604050505020204" pitchFamily="18" charset="0"/>
              <a:ea typeface="Times New Roman" panose="02020603050405020304" pitchFamily="18" charset="0"/>
              <a:cs typeface="Times New Roman" panose="02020603050405020304" pitchFamily="18" charset="0"/>
            </a:endParaRPr>
          </a:p>
          <a:p>
            <a:pPr marL="0" indent="0" algn="just">
              <a:lnSpc>
                <a:spcPct val="100000"/>
              </a:lnSpc>
              <a:spcAft>
                <a:spcPts val="800"/>
              </a:spcAft>
              <a:buNone/>
            </a:pPr>
            <a:endParaRPr lang="en-IN" sz="1800" dirty="0">
              <a:solidFill>
                <a:srgbClr val="002060"/>
              </a:solidFill>
              <a:effectLst/>
              <a:latin typeface="Bookman Old Style" panose="02050604050505020204" pitchFamily="18" charset="0"/>
              <a:ea typeface="Times New Roman" panose="02020603050405020304" pitchFamily="18" charset="0"/>
              <a:cs typeface="Times New Roman" panose="02020603050405020304" pitchFamily="18" charset="0"/>
            </a:endParaRPr>
          </a:p>
          <a:p>
            <a:pPr marL="0" indent="0" algn="just">
              <a:lnSpc>
                <a:spcPct val="100000"/>
              </a:lnSpc>
              <a:spcAft>
                <a:spcPts val="800"/>
              </a:spcAft>
              <a:buNone/>
            </a:pPr>
            <a:endParaRPr lang="en-IN" sz="1800" dirty="0">
              <a:solidFill>
                <a:srgbClr val="002060"/>
              </a:solidFill>
              <a:latin typeface="Bookman Old Style" panose="02050604050505020204" pitchFamily="18" charset="0"/>
              <a:ea typeface="Times New Roman" panose="02020603050405020304" pitchFamily="18" charset="0"/>
              <a:cs typeface="Times New Roman" panose="02020603050405020304" pitchFamily="18" charset="0"/>
            </a:endParaRPr>
          </a:p>
          <a:p>
            <a:pPr marL="0" indent="0" algn="just">
              <a:lnSpc>
                <a:spcPct val="100000"/>
              </a:lnSpc>
              <a:spcAft>
                <a:spcPts val="800"/>
              </a:spcAft>
              <a:buNone/>
            </a:pPr>
            <a:r>
              <a:rPr lang="en-IN" sz="1800" dirty="0">
                <a:solidFill>
                  <a:srgbClr val="002060"/>
                </a:solidFill>
                <a:effectLst/>
                <a:latin typeface="Bookman Old Style" panose="02050604050505020204" pitchFamily="18" charset="0"/>
                <a:ea typeface="Times New Roman" panose="02020603050405020304" pitchFamily="18" charset="0"/>
                <a:cs typeface="Times New Roman" panose="02020603050405020304" pitchFamily="18" charset="0"/>
              </a:rPr>
              <a:t>Output computed by the tool is shown below:</a:t>
            </a:r>
          </a:p>
          <a:p>
            <a:pPr marL="0" indent="0" algn="just">
              <a:lnSpc>
                <a:spcPct val="100000"/>
              </a:lnSpc>
              <a:spcAft>
                <a:spcPts val="800"/>
              </a:spcAft>
              <a:buNone/>
            </a:pPr>
            <a:endParaRPr lang="en-IN" sz="1800" dirty="0">
              <a:solidFill>
                <a:srgbClr val="002060"/>
              </a:solidFill>
              <a:effectLst/>
              <a:latin typeface="Bookman Old Style" panose="02050604050505020204" pitchFamily="18" charset="0"/>
              <a:ea typeface="Times New Roman" panose="02020603050405020304" pitchFamily="18" charset="0"/>
              <a:cs typeface="Times New Roman" panose="02020603050405020304" pitchFamily="18" charset="0"/>
            </a:endParaRPr>
          </a:p>
          <a:p>
            <a:pPr marL="0" indent="0" algn="just">
              <a:lnSpc>
                <a:spcPct val="100000"/>
              </a:lnSpc>
              <a:spcAft>
                <a:spcPts val="800"/>
              </a:spcAft>
              <a:buNone/>
            </a:pPr>
            <a:endParaRPr lang="en-IN" sz="1800" dirty="0">
              <a:solidFill>
                <a:srgbClr val="002060"/>
              </a:solidFill>
              <a:effectLst/>
              <a:latin typeface="Bookman Old Style" panose="02050604050505020204" pitchFamily="18" charset="0"/>
              <a:ea typeface="Times New Roman" panose="02020603050405020304" pitchFamily="18" charset="0"/>
              <a:cs typeface="Times New Roman" panose="02020603050405020304" pitchFamily="18" charset="0"/>
            </a:endParaRPr>
          </a:p>
          <a:p>
            <a:pPr marL="0" indent="0" algn="just">
              <a:lnSpc>
                <a:spcPct val="100000"/>
              </a:lnSpc>
              <a:spcAft>
                <a:spcPts val="800"/>
              </a:spcAft>
              <a:buNone/>
            </a:pPr>
            <a:endParaRPr lang="en-IN" sz="1800" dirty="0">
              <a:solidFill>
                <a:srgbClr val="002060"/>
              </a:solidFill>
              <a:effectLst/>
              <a:latin typeface="Bookman Old Style" panose="02050604050505020204" pitchFamily="18" charset="0"/>
              <a:ea typeface="Times New Roman" panose="02020603050405020304" pitchFamily="18" charset="0"/>
              <a:cs typeface="Times New Roman" panose="02020603050405020304" pitchFamily="18" charset="0"/>
            </a:endParaRPr>
          </a:p>
          <a:p>
            <a:pPr marL="0" indent="0" algn="just">
              <a:lnSpc>
                <a:spcPct val="100000"/>
              </a:lnSpc>
              <a:spcAft>
                <a:spcPts val="800"/>
              </a:spcAft>
              <a:buNone/>
            </a:pPr>
            <a:endParaRPr lang="en-US" sz="1200" dirty="0">
              <a:solidFill>
                <a:srgbClr val="002060"/>
              </a:solidFill>
              <a:latin typeface="Bookman Old Style" panose="02050604050505020204" pitchFamily="18" charset="0"/>
            </a:endParaRPr>
          </a:p>
          <a:p>
            <a:pPr marL="0" indent="0" algn="just">
              <a:lnSpc>
                <a:spcPct val="100000"/>
              </a:lnSpc>
              <a:buNone/>
            </a:pPr>
            <a:endParaRPr lang="en-US" sz="1200" b="0" u="none" baseline="0" dirty="0">
              <a:solidFill>
                <a:srgbClr val="002060"/>
              </a:solidFill>
              <a:latin typeface="Bookman Old Style" panose="02050604050505020204" pitchFamily="18" charset="0"/>
            </a:endParaRPr>
          </a:p>
          <a:p>
            <a:pPr marL="0" indent="0" algn="just">
              <a:lnSpc>
                <a:spcPct val="100000"/>
              </a:lnSpc>
              <a:buNone/>
            </a:pPr>
            <a:endParaRPr lang="en-IN" sz="1200" b="0" u="none" baseline="0" dirty="0">
              <a:solidFill>
                <a:srgbClr val="002060"/>
              </a:solidFill>
              <a:latin typeface="Bookman Old Style" panose="02050604050505020204" pitchFamily="18" charset="0"/>
            </a:endParaRPr>
          </a:p>
        </p:txBody>
      </p:sp>
      <p:sp>
        <p:nvSpPr>
          <p:cNvPr id="2" name="Slide Number Placeholder 1">
            <a:extLst>
              <a:ext uri="{FF2B5EF4-FFF2-40B4-BE49-F238E27FC236}">
                <a16:creationId xmlns:a16="http://schemas.microsoft.com/office/drawing/2014/main" id="{A592D020-D78C-29F3-9A11-EC1DA7300FC2}"/>
              </a:ext>
            </a:extLst>
          </p:cNvPr>
          <p:cNvSpPr>
            <a:spLocks noGrp="1"/>
          </p:cNvSpPr>
          <p:nvPr>
            <p:ph type="sldNum" sz="quarter" idx="12"/>
          </p:nvPr>
        </p:nvSpPr>
        <p:spPr/>
        <p:txBody>
          <a:bodyPr/>
          <a:lstStyle/>
          <a:p>
            <a:fld id="{F2AD5B78-1ABF-4C34-9F6F-D26F1585A10F}" type="slidenum">
              <a:rPr lang="en-IN" smtClean="0"/>
              <a:t>11</a:t>
            </a:fld>
            <a:endParaRPr lang="en-IN"/>
          </a:p>
        </p:txBody>
      </p:sp>
      <p:pic>
        <p:nvPicPr>
          <p:cNvPr id="9" name="Picture 8">
            <a:extLst>
              <a:ext uri="{FF2B5EF4-FFF2-40B4-BE49-F238E27FC236}">
                <a16:creationId xmlns:a16="http://schemas.microsoft.com/office/drawing/2014/main" id="{0795436C-B0C8-8C1C-70C9-C806D0646B85}"/>
              </a:ext>
            </a:extLst>
          </p:cNvPr>
          <p:cNvPicPr>
            <a:picLocks noChangeAspect="1"/>
          </p:cNvPicPr>
          <p:nvPr/>
        </p:nvPicPr>
        <p:blipFill>
          <a:blip r:embed="rId2"/>
          <a:stretch>
            <a:fillRect/>
          </a:stretch>
        </p:blipFill>
        <p:spPr>
          <a:xfrm>
            <a:off x="932688" y="2716785"/>
            <a:ext cx="10277856" cy="1324863"/>
          </a:xfrm>
          <a:prstGeom prst="rect">
            <a:avLst/>
          </a:prstGeom>
        </p:spPr>
      </p:pic>
      <p:pic>
        <p:nvPicPr>
          <p:cNvPr id="15" name="Picture 14">
            <a:extLst>
              <a:ext uri="{FF2B5EF4-FFF2-40B4-BE49-F238E27FC236}">
                <a16:creationId xmlns:a16="http://schemas.microsoft.com/office/drawing/2014/main" id="{04160BC9-F9AA-2286-9DFC-9152E58A494D}"/>
              </a:ext>
            </a:extLst>
          </p:cNvPr>
          <p:cNvPicPr>
            <a:picLocks noChangeAspect="1"/>
          </p:cNvPicPr>
          <p:nvPr/>
        </p:nvPicPr>
        <p:blipFill>
          <a:blip r:embed="rId3"/>
          <a:stretch>
            <a:fillRect/>
          </a:stretch>
        </p:blipFill>
        <p:spPr>
          <a:xfrm>
            <a:off x="932688" y="4731520"/>
            <a:ext cx="10277856" cy="1524246"/>
          </a:xfrm>
          <a:prstGeom prst="rect">
            <a:avLst/>
          </a:prstGeom>
        </p:spPr>
      </p:pic>
    </p:spTree>
    <p:extLst>
      <p:ext uri="{BB962C8B-B14F-4D97-AF65-F5344CB8AC3E}">
        <p14:creationId xmlns:p14="http://schemas.microsoft.com/office/powerpoint/2010/main" val="31980637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6D72CAC-A0F1-745D-6D22-32D651F816DF}"/>
              </a:ext>
            </a:extLst>
          </p:cNvPr>
          <p:cNvSpPr>
            <a:spLocks noGrp="1"/>
          </p:cNvSpPr>
          <p:nvPr>
            <p:ph type="title"/>
          </p:nvPr>
        </p:nvSpPr>
        <p:spPr>
          <a:xfrm>
            <a:off x="838200" y="365125"/>
            <a:ext cx="10515600" cy="1033907"/>
          </a:xfrm>
          <a:solidFill>
            <a:srgbClr val="0070C0"/>
          </a:solidFill>
        </p:spPr>
        <p:txBody>
          <a:bodyPr/>
          <a:lstStyle/>
          <a:p>
            <a:r>
              <a:rPr lang="en-US" b="1" dirty="0">
                <a:solidFill>
                  <a:schemeClr val="bg1"/>
                </a:solidFill>
                <a:latin typeface="Bookman Old Style" panose="02050604050505020204" pitchFamily="18" charset="0"/>
              </a:rPr>
              <a:t>Input </a:t>
            </a:r>
            <a:r>
              <a:rPr lang="en-US" b="1" dirty="0" err="1">
                <a:solidFill>
                  <a:schemeClr val="bg1"/>
                </a:solidFill>
                <a:latin typeface="Bookman Old Style" panose="02050604050505020204" pitchFamily="18" charset="0"/>
              </a:rPr>
              <a:t>Sheet_Direct</a:t>
            </a:r>
            <a:r>
              <a:rPr lang="en-US" b="1" dirty="0">
                <a:solidFill>
                  <a:schemeClr val="bg1"/>
                </a:solidFill>
                <a:latin typeface="Bookman Old Style" panose="02050604050505020204" pitchFamily="18" charset="0"/>
              </a:rPr>
              <a:t> costs segment</a:t>
            </a:r>
            <a:endParaRPr lang="en-IN" b="1" dirty="0">
              <a:solidFill>
                <a:schemeClr val="bg1"/>
              </a:solidFill>
              <a:latin typeface="Bookman Old Style" panose="02050604050505020204" pitchFamily="18" charset="0"/>
            </a:endParaRPr>
          </a:p>
        </p:txBody>
      </p:sp>
      <p:sp>
        <p:nvSpPr>
          <p:cNvPr id="6" name="Content Placeholder 5">
            <a:extLst>
              <a:ext uri="{FF2B5EF4-FFF2-40B4-BE49-F238E27FC236}">
                <a16:creationId xmlns:a16="http://schemas.microsoft.com/office/drawing/2014/main" id="{86CAD5A5-17CF-D316-F019-C314E284BB58}"/>
              </a:ext>
            </a:extLst>
          </p:cNvPr>
          <p:cNvSpPr>
            <a:spLocks noGrp="1"/>
          </p:cNvSpPr>
          <p:nvPr>
            <p:ph idx="1"/>
          </p:nvPr>
        </p:nvSpPr>
        <p:spPr>
          <a:xfrm>
            <a:off x="838200" y="1499616"/>
            <a:ext cx="10515600" cy="4856734"/>
          </a:xfrm>
          <a:solidFill>
            <a:schemeClr val="tx2">
              <a:lumMod val="20000"/>
              <a:lumOff val="80000"/>
            </a:schemeClr>
          </a:solidFill>
        </p:spPr>
        <p:txBody>
          <a:bodyPr>
            <a:noAutofit/>
          </a:bodyPr>
          <a:lstStyle/>
          <a:p>
            <a:pPr marL="0" indent="0" algn="just">
              <a:lnSpc>
                <a:spcPct val="107000"/>
              </a:lnSpc>
              <a:buNone/>
            </a:pPr>
            <a:r>
              <a:rPr lang="en-IN" sz="1200" dirty="0">
                <a:effectLst/>
                <a:latin typeface="Bookman Old Style" panose="02050604050505020204" pitchFamily="18" charset="0"/>
                <a:ea typeface="Times New Roman" panose="02020603050405020304" pitchFamily="18" charset="0"/>
                <a:cs typeface="Times New Roman" panose="02020603050405020304" pitchFamily="18" charset="0"/>
              </a:rPr>
              <a:t>Direct costs are automatically computed by means of highly advanced algorithms and the user is only required to define the direct cost items with their unit prices and express input-output relationship between the direct cost items and the products/</a:t>
            </a:r>
            <a:r>
              <a:rPr lang="en-IN" sz="1200" dirty="0" err="1">
                <a:effectLst/>
                <a:latin typeface="Bookman Old Style" panose="02050604050505020204" pitchFamily="18" charset="0"/>
                <a:ea typeface="Times New Roman" panose="02020603050405020304" pitchFamily="18" charset="0"/>
                <a:cs typeface="Times New Roman" panose="02020603050405020304" pitchFamily="18" charset="0"/>
              </a:rPr>
              <a:t>services.</a:t>
            </a:r>
            <a:r>
              <a:rPr lang="en-IN" sz="1200" kern="100" dirty="0" err="1">
                <a:effectLst/>
                <a:latin typeface="Bookman Old Style" panose="02050604050505020204" pitchFamily="18" charset="0"/>
                <a:ea typeface="Times New Roman" panose="02020603050405020304" pitchFamily="18" charset="0"/>
                <a:cs typeface="Times New Roman" panose="02020603050405020304" pitchFamily="18" charset="0"/>
              </a:rPr>
              <a:t>The</a:t>
            </a:r>
            <a:r>
              <a:rPr lang="en-IN" sz="1200" kern="100" dirty="0">
                <a:effectLst/>
                <a:latin typeface="Bookman Old Style" panose="02050604050505020204" pitchFamily="18" charset="0"/>
                <a:ea typeface="Times New Roman" panose="02020603050405020304" pitchFamily="18" charset="0"/>
                <a:cs typeface="Times New Roman" panose="02020603050405020304" pitchFamily="18" charset="0"/>
              </a:rPr>
              <a:t> user can add any number of cost items with their respective unit costs using the Add Cost Item button.  </a:t>
            </a:r>
          </a:p>
          <a:p>
            <a:pPr marL="0" indent="0" algn="just">
              <a:lnSpc>
                <a:spcPct val="107000"/>
              </a:lnSpc>
              <a:buNone/>
            </a:pPr>
            <a:r>
              <a:rPr lang="en-IN" sz="1200" kern="100" dirty="0">
                <a:effectLst/>
                <a:latin typeface="Bookman Old Style" panose="02050604050505020204" pitchFamily="18" charset="0"/>
                <a:ea typeface="Times New Roman" panose="02020603050405020304" pitchFamily="18" charset="0"/>
                <a:cs typeface="Times New Roman" panose="02020603050405020304" pitchFamily="18" charset="0"/>
              </a:rPr>
              <a:t>For instance , we can assume that the business has four direct-cost items, say, Direct cost 1, Direct cost 2, Direct cost 3 and Direct cost 4, with their respective purchase costs as 10, 20, 60 and 250 per unit respectively. </a:t>
            </a:r>
          </a:p>
          <a:p>
            <a:pPr marL="0" indent="0" algn="just">
              <a:lnSpc>
                <a:spcPct val="107000"/>
              </a:lnSpc>
              <a:buNone/>
            </a:pPr>
            <a:endParaRPr lang="en-IN" sz="1200" kern="100" dirty="0">
              <a:latin typeface="Bookman Old Style" panose="02050604050505020204" pitchFamily="18" charset="0"/>
              <a:ea typeface="Times New Roman" panose="02020603050405020304" pitchFamily="18" charset="0"/>
              <a:cs typeface="Times New Roman" panose="02020603050405020304" pitchFamily="18" charset="0"/>
            </a:endParaRPr>
          </a:p>
          <a:p>
            <a:pPr marL="0" indent="0" algn="just">
              <a:lnSpc>
                <a:spcPct val="107000"/>
              </a:lnSpc>
              <a:buNone/>
            </a:pPr>
            <a:endParaRPr lang="en-IN" sz="1200" kern="100" dirty="0">
              <a:latin typeface="Bookman Old Style" panose="02050604050505020204" pitchFamily="18" charset="0"/>
              <a:ea typeface="Times New Roman" panose="02020603050405020304" pitchFamily="18" charset="0"/>
              <a:cs typeface="Times New Roman" panose="02020603050405020304" pitchFamily="18" charset="0"/>
            </a:endParaRPr>
          </a:p>
          <a:p>
            <a:pPr marL="0" indent="0" algn="just">
              <a:lnSpc>
                <a:spcPct val="107000"/>
              </a:lnSpc>
              <a:buNone/>
            </a:pPr>
            <a:endParaRPr lang="en-IN" sz="1200" kern="100" dirty="0">
              <a:effectLst/>
              <a:latin typeface="Bookman Old Style" panose="02050604050505020204" pitchFamily="18" charset="0"/>
              <a:ea typeface="Times New Roman" panose="02020603050405020304" pitchFamily="18" charset="0"/>
              <a:cs typeface="Times New Roman" panose="02020603050405020304" pitchFamily="18" charset="0"/>
            </a:endParaRPr>
          </a:p>
          <a:p>
            <a:pPr marL="0" indent="0" algn="just">
              <a:lnSpc>
                <a:spcPct val="107000"/>
              </a:lnSpc>
              <a:buNone/>
            </a:pPr>
            <a:endParaRPr lang="en-IN" sz="1200" kern="100" dirty="0">
              <a:latin typeface="Bookman Old Style" panose="02050604050505020204" pitchFamily="18" charset="0"/>
              <a:ea typeface="Times New Roman" panose="02020603050405020304" pitchFamily="18" charset="0"/>
              <a:cs typeface="Times New Roman" panose="02020603050405020304" pitchFamily="18" charset="0"/>
            </a:endParaRPr>
          </a:p>
          <a:p>
            <a:pPr marL="0" indent="0" algn="just">
              <a:lnSpc>
                <a:spcPct val="107000"/>
              </a:lnSpc>
              <a:buNone/>
            </a:pPr>
            <a:r>
              <a:rPr lang="en-IN" sz="1200" kern="100" dirty="0">
                <a:effectLst/>
                <a:latin typeface="Bookman Old Style" panose="02050604050505020204" pitchFamily="18" charset="0"/>
                <a:ea typeface="Times New Roman" panose="02020603050405020304" pitchFamily="18" charset="0"/>
                <a:cs typeface="Times New Roman" panose="02020603050405020304" pitchFamily="18" charset="0"/>
              </a:rPr>
              <a:t>Upon defining the direct cost items with their per unit rates, the user shall next proceed to enter values expressing the input-output relationship between the direct cost items and the finished products/</a:t>
            </a:r>
            <a:r>
              <a:rPr lang="en-IN" sz="1200" kern="100" dirty="0" err="1">
                <a:effectLst/>
                <a:latin typeface="Bookman Old Style" panose="02050604050505020204" pitchFamily="18" charset="0"/>
                <a:ea typeface="Times New Roman" panose="02020603050405020304" pitchFamily="18" charset="0"/>
                <a:cs typeface="Times New Roman" panose="02020603050405020304" pitchFamily="18" charset="0"/>
              </a:rPr>
              <a:t>services.In</a:t>
            </a:r>
            <a:r>
              <a:rPr lang="en-IN" sz="1200" kern="100" dirty="0">
                <a:effectLst/>
                <a:latin typeface="Bookman Old Style" panose="02050604050505020204" pitchFamily="18" charset="0"/>
                <a:ea typeface="Times New Roman" panose="02020603050405020304" pitchFamily="18" charset="0"/>
                <a:cs typeface="Times New Roman" panose="02020603050405020304" pitchFamily="18" charset="0"/>
              </a:rPr>
              <a:t> the given example, let us assume each unit of Product A requires 2 units each of Direct cost 1 and Direct cost 2, 1 unit of Direct cost 3 and 4 hours of Direct cost 4 (assuming Direct cost 4 is a direct labour cost). Likewise, for each unit of Product B, we can assume values of 3 units of Direct cost 1, 4 units of Direct cost 2 , 0 units of Direct cost 3 and 1 hour of Direct cost 4.</a:t>
            </a:r>
          </a:p>
          <a:p>
            <a:pPr marL="0" indent="0" algn="just">
              <a:lnSpc>
                <a:spcPct val="107000"/>
              </a:lnSpc>
              <a:buNone/>
            </a:pPr>
            <a:endParaRPr lang="en-IN"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0000"/>
              </a:lnSpc>
              <a:buNone/>
            </a:pPr>
            <a:endParaRPr lang="en-IN" sz="1200" b="0" u="none" baseline="0" dirty="0">
              <a:solidFill>
                <a:srgbClr val="002060"/>
              </a:solidFill>
              <a:latin typeface="Bookman Old Style" panose="02050604050505020204" pitchFamily="18" charset="0"/>
            </a:endParaRPr>
          </a:p>
        </p:txBody>
      </p:sp>
      <p:sp>
        <p:nvSpPr>
          <p:cNvPr id="2" name="Slide Number Placeholder 1">
            <a:extLst>
              <a:ext uri="{FF2B5EF4-FFF2-40B4-BE49-F238E27FC236}">
                <a16:creationId xmlns:a16="http://schemas.microsoft.com/office/drawing/2014/main" id="{A592D020-D78C-29F3-9A11-EC1DA7300FC2}"/>
              </a:ext>
            </a:extLst>
          </p:cNvPr>
          <p:cNvSpPr>
            <a:spLocks noGrp="1"/>
          </p:cNvSpPr>
          <p:nvPr>
            <p:ph type="sldNum" sz="quarter" idx="12"/>
          </p:nvPr>
        </p:nvSpPr>
        <p:spPr/>
        <p:txBody>
          <a:bodyPr/>
          <a:lstStyle/>
          <a:p>
            <a:fld id="{F2AD5B78-1ABF-4C34-9F6F-D26F1585A10F}" type="slidenum">
              <a:rPr lang="en-IN" smtClean="0"/>
              <a:t>12</a:t>
            </a:fld>
            <a:endParaRPr lang="en-IN"/>
          </a:p>
        </p:txBody>
      </p:sp>
      <p:pic>
        <p:nvPicPr>
          <p:cNvPr id="8" name="Picture 7">
            <a:extLst>
              <a:ext uri="{FF2B5EF4-FFF2-40B4-BE49-F238E27FC236}">
                <a16:creationId xmlns:a16="http://schemas.microsoft.com/office/drawing/2014/main" id="{6AB9F684-8E86-F656-7080-C9B6C2210CB0}"/>
              </a:ext>
            </a:extLst>
          </p:cNvPr>
          <p:cNvPicPr>
            <a:picLocks noChangeAspect="1"/>
          </p:cNvPicPr>
          <p:nvPr/>
        </p:nvPicPr>
        <p:blipFill>
          <a:blip r:embed="rId2"/>
          <a:stretch>
            <a:fillRect/>
          </a:stretch>
        </p:blipFill>
        <p:spPr>
          <a:xfrm>
            <a:off x="932879" y="5228210"/>
            <a:ext cx="6620066" cy="1025196"/>
          </a:xfrm>
          <a:prstGeom prst="rect">
            <a:avLst/>
          </a:prstGeom>
        </p:spPr>
      </p:pic>
      <p:pic>
        <p:nvPicPr>
          <p:cNvPr id="14" name="Picture 13">
            <a:extLst>
              <a:ext uri="{FF2B5EF4-FFF2-40B4-BE49-F238E27FC236}">
                <a16:creationId xmlns:a16="http://schemas.microsoft.com/office/drawing/2014/main" id="{87EA4B71-F799-A5FB-BD1E-3FDFEB5E734B}"/>
              </a:ext>
            </a:extLst>
          </p:cNvPr>
          <p:cNvPicPr>
            <a:picLocks noChangeAspect="1"/>
          </p:cNvPicPr>
          <p:nvPr/>
        </p:nvPicPr>
        <p:blipFill>
          <a:blip r:embed="rId3"/>
          <a:stretch>
            <a:fillRect/>
          </a:stretch>
        </p:blipFill>
        <p:spPr>
          <a:xfrm>
            <a:off x="932879" y="2748535"/>
            <a:ext cx="2733865" cy="1201673"/>
          </a:xfrm>
          <a:prstGeom prst="rect">
            <a:avLst/>
          </a:prstGeom>
        </p:spPr>
      </p:pic>
    </p:spTree>
    <p:extLst>
      <p:ext uri="{BB962C8B-B14F-4D97-AF65-F5344CB8AC3E}">
        <p14:creationId xmlns:p14="http://schemas.microsoft.com/office/powerpoint/2010/main" val="24983521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6D72CAC-A0F1-745D-6D22-32D651F816DF}"/>
              </a:ext>
            </a:extLst>
          </p:cNvPr>
          <p:cNvSpPr>
            <a:spLocks noGrp="1"/>
          </p:cNvSpPr>
          <p:nvPr>
            <p:ph type="title"/>
          </p:nvPr>
        </p:nvSpPr>
        <p:spPr>
          <a:xfrm>
            <a:off x="838200" y="365125"/>
            <a:ext cx="10515600" cy="1033907"/>
          </a:xfrm>
          <a:solidFill>
            <a:srgbClr val="0070C0"/>
          </a:solidFill>
        </p:spPr>
        <p:txBody>
          <a:bodyPr/>
          <a:lstStyle/>
          <a:p>
            <a:r>
              <a:rPr lang="en-US" b="1" dirty="0">
                <a:solidFill>
                  <a:schemeClr val="bg1"/>
                </a:solidFill>
                <a:latin typeface="Bookman Old Style" panose="02050604050505020204" pitchFamily="18" charset="0"/>
              </a:rPr>
              <a:t>Direct costs workings</a:t>
            </a:r>
            <a:endParaRPr lang="en-IN" b="1" dirty="0">
              <a:solidFill>
                <a:schemeClr val="bg1"/>
              </a:solidFill>
              <a:latin typeface="Bookman Old Style" panose="02050604050505020204" pitchFamily="18" charset="0"/>
            </a:endParaRPr>
          </a:p>
        </p:txBody>
      </p:sp>
      <p:sp>
        <p:nvSpPr>
          <p:cNvPr id="6" name="Content Placeholder 5">
            <a:extLst>
              <a:ext uri="{FF2B5EF4-FFF2-40B4-BE49-F238E27FC236}">
                <a16:creationId xmlns:a16="http://schemas.microsoft.com/office/drawing/2014/main" id="{86CAD5A5-17CF-D316-F019-C314E284BB58}"/>
              </a:ext>
            </a:extLst>
          </p:cNvPr>
          <p:cNvSpPr>
            <a:spLocks noGrp="1"/>
          </p:cNvSpPr>
          <p:nvPr>
            <p:ph idx="1"/>
          </p:nvPr>
        </p:nvSpPr>
        <p:spPr>
          <a:xfrm>
            <a:off x="838200" y="1499616"/>
            <a:ext cx="10515600" cy="4856734"/>
          </a:xfrm>
          <a:solidFill>
            <a:schemeClr val="tx2">
              <a:lumMod val="20000"/>
              <a:lumOff val="80000"/>
            </a:schemeClr>
          </a:solidFill>
        </p:spPr>
        <p:txBody>
          <a:bodyPr>
            <a:noAutofit/>
          </a:bodyPr>
          <a:lstStyle/>
          <a:p>
            <a:pPr marL="0" indent="0" algn="just">
              <a:lnSpc>
                <a:spcPct val="100000"/>
              </a:lnSpc>
              <a:buNone/>
            </a:pPr>
            <a:r>
              <a:rPr lang="en-IN" sz="1200" kern="100" dirty="0">
                <a:solidFill>
                  <a:srgbClr val="002060"/>
                </a:solidFill>
                <a:effectLst/>
                <a:latin typeface="Bookman Old Style" panose="02050604050505020204" pitchFamily="18" charset="0"/>
                <a:ea typeface="Times New Roman" panose="02020603050405020304" pitchFamily="18" charset="0"/>
                <a:cs typeface="Times New Roman" panose="02020603050405020304" pitchFamily="18" charset="0"/>
              </a:rPr>
              <a:t>Upon entering the values as given above, the direct cost values are automatically computed by the tool by means of programmed functions, and the values can be viewed under Workings section below Projected Monthly Income Statement report sheet(extract shown below).</a:t>
            </a:r>
          </a:p>
          <a:p>
            <a:pPr marL="0" indent="0" algn="just">
              <a:lnSpc>
                <a:spcPct val="100000"/>
              </a:lnSpc>
              <a:buNone/>
            </a:pPr>
            <a:endParaRPr lang="en-IN" sz="1200" kern="100" dirty="0">
              <a:solidFill>
                <a:srgbClr val="002060"/>
              </a:solidFill>
              <a:latin typeface="Bookman Old Style" panose="02050604050505020204" pitchFamily="18" charset="0"/>
              <a:ea typeface="Times New Roman" panose="02020603050405020304" pitchFamily="18" charset="0"/>
              <a:cs typeface="Times New Roman" panose="02020603050405020304" pitchFamily="18" charset="0"/>
            </a:endParaRPr>
          </a:p>
          <a:p>
            <a:pPr marL="0" indent="0" algn="just">
              <a:lnSpc>
                <a:spcPct val="100000"/>
              </a:lnSpc>
              <a:buNone/>
            </a:pPr>
            <a:endParaRPr lang="en-IN" sz="1200" kern="100" dirty="0">
              <a:solidFill>
                <a:srgbClr val="002060"/>
              </a:solidFill>
              <a:effectLst/>
              <a:latin typeface="Bookman Old Style" panose="02050604050505020204" pitchFamily="18" charset="0"/>
              <a:ea typeface="Times New Roman" panose="02020603050405020304" pitchFamily="18" charset="0"/>
              <a:cs typeface="Times New Roman" panose="02020603050405020304" pitchFamily="18" charset="0"/>
            </a:endParaRPr>
          </a:p>
          <a:p>
            <a:pPr marL="0" indent="0" algn="just">
              <a:lnSpc>
                <a:spcPct val="100000"/>
              </a:lnSpc>
              <a:buNone/>
            </a:pPr>
            <a:endParaRPr lang="en-IN" sz="1200" kern="100" dirty="0">
              <a:solidFill>
                <a:srgbClr val="002060"/>
              </a:solidFill>
              <a:latin typeface="Bookman Old Style" panose="02050604050505020204" pitchFamily="18" charset="0"/>
              <a:ea typeface="Times New Roman" panose="02020603050405020304" pitchFamily="18" charset="0"/>
              <a:cs typeface="Times New Roman" panose="02020603050405020304" pitchFamily="18" charset="0"/>
            </a:endParaRPr>
          </a:p>
          <a:p>
            <a:pPr marL="0" indent="0" algn="just">
              <a:lnSpc>
                <a:spcPct val="100000"/>
              </a:lnSpc>
              <a:buNone/>
            </a:pPr>
            <a:endParaRPr lang="en-IN" sz="1200" kern="100" dirty="0">
              <a:solidFill>
                <a:srgbClr val="002060"/>
              </a:solidFill>
              <a:effectLst/>
              <a:latin typeface="Bookman Old Style" panose="02050604050505020204" pitchFamily="18" charset="0"/>
              <a:ea typeface="Times New Roman" panose="02020603050405020304" pitchFamily="18" charset="0"/>
              <a:cs typeface="Times New Roman" panose="02020603050405020304" pitchFamily="18" charset="0"/>
            </a:endParaRPr>
          </a:p>
          <a:p>
            <a:pPr marL="0" indent="0" algn="just">
              <a:lnSpc>
                <a:spcPct val="100000"/>
              </a:lnSpc>
              <a:buNone/>
            </a:pPr>
            <a:endParaRPr lang="en-IN" sz="1200" kern="100" dirty="0">
              <a:solidFill>
                <a:srgbClr val="002060"/>
              </a:solidFill>
              <a:latin typeface="Bookman Old Style" panose="02050604050505020204" pitchFamily="18" charset="0"/>
              <a:ea typeface="Times New Roman" panose="02020603050405020304" pitchFamily="18" charset="0"/>
              <a:cs typeface="Times New Roman" panose="02020603050405020304" pitchFamily="18" charset="0"/>
            </a:endParaRPr>
          </a:p>
          <a:p>
            <a:pPr marL="0" indent="0" algn="just">
              <a:lnSpc>
                <a:spcPct val="100000"/>
              </a:lnSpc>
              <a:buNone/>
            </a:pPr>
            <a:endParaRPr lang="en-IN" sz="1200" kern="100" dirty="0">
              <a:solidFill>
                <a:srgbClr val="002060"/>
              </a:solidFill>
              <a:effectLst/>
              <a:latin typeface="Bookman Old Style" panose="02050604050505020204" pitchFamily="18" charset="0"/>
              <a:ea typeface="Times New Roman" panose="02020603050405020304" pitchFamily="18" charset="0"/>
              <a:cs typeface="Times New Roman" panose="02020603050405020304" pitchFamily="18" charset="0"/>
            </a:endParaRPr>
          </a:p>
          <a:p>
            <a:pPr marL="0" indent="0" algn="just">
              <a:lnSpc>
                <a:spcPct val="100000"/>
              </a:lnSpc>
              <a:buNone/>
            </a:pPr>
            <a:r>
              <a:rPr lang="en-IN" sz="1200" dirty="0">
                <a:solidFill>
                  <a:srgbClr val="002060"/>
                </a:solidFill>
                <a:effectLst/>
                <a:latin typeface="Bookman Old Style" panose="02050604050505020204" pitchFamily="18" charset="0"/>
                <a:ea typeface="Times New Roman" panose="02020603050405020304" pitchFamily="18" charset="0"/>
                <a:cs typeface="Times New Roman" panose="02020603050405020304" pitchFamily="18" charset="0"/>
              </a:rPr>
              <a:t>From the above example, it can be inferred that for traded products, since the direct cost and their corresponding output product/service items are one and the same, the value to be entered in the input-output relationship table shall be 1 in the cell the Direct cost and finished product items converge in the relationship table.</a:t>
            </a:r>
          </a:p>
          <a:p>
            <a:pPr marL="0" indent="0" algn="just">
              <a:lnSpc>
                <a:spcPct val="100000"/>
              </a:lnSpc>
              <a:buNone/>
            </a:pPr>
            <a:endParaRPr lang="en-IN" sz="1200" dirty="0">
              <a:solidFill>
                <a:srgbClr val="002060"/>
              </a:solidFill>
              <a:latin typeface="Bookman Old Style" panose="02050604050505020204" pitchFamily="18" charset="0"/>
              <a:ea typeface="Calibri" panose="020F0502020204030204" pitchFamily="34" charset="0"/>
              <a:cs typeface="Times New Roman" panose="02020603050405020304" pitchFamily="18" charset="0"/>
            </a:endParaRPr>
          </a:p>
          <a:p>
            <a:pPr marL="0" indent="0" algn="just">
              <a:lnSpc>
                <a:spcPct val="100000"/>
              </a:lnSpc>
              <a:buNone/>
            </a:pPr>
            <a:r>
              <a:rPr lang="en-IN" sz="1200" dirty="0">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rPr>
              <a:t>Example shown below (extract from Input Sheet):</a:t>
            </a:r>
          </a:p>
          <a:p>
            <a:pPr marL="0" indent="0" algn="just">
              <a:lnSpc>
                <a:spcPct val="100000"/>
              </a:lnSpc>
              <a:buNone/>
            </a:pPr>
            <a:endParaRPr lang="en-IN" sz="1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0000"/>
              </a:lnSpc>
              <a:buNone/>
            </a:pPr>
            <a:endParaRPr lang="en-IN" sz="1200" kern="100" dirty="0">
              <a:solidFill>
                <a:srgbClr val="002060"/>
              </a:solidFill>
              <a:effectLst/>
              <a:latin typeface="Bookman Old Style" panose="02050604050505020204" pitchFamily="18" charset="0"/>
              <a:ea typeface="Times New Roman" panose="02020603050405020304" pitchFamily="18" charset="0"/>
              <a:cs typeface="Times New Roman" panose="02020603050405020304" pitchFamily="18" charset="0"/>
            </a:endParaRPr>
          </a:p>
          <a:p>
            <a:pPr marL="0" indent="0" algn="just">
              <a:lnSpc>
                <a:spcPct val="100000"/>
              </a:lnSpc>
              <a:buNone/>
            </a:pPr>
            <a:endParaRPr lang="en-IN" sz="1200" kern="100" dirty="0">
              <a:solidFill>
                <a:srgbClr val="002060"/>
              </a:solidFill>
              <a:effectLst/>
              <a:latin typeface="Bookman Old Style" panose="02050604050505020204" pitchFamily="18" charset="0"/>
              <a:ea typeface="Times New Roman" panose="02020603050405020304" pitchFamily="18" charset="0"/>
              <a:cs typeface="Times New Roman" panose="02020603050405020304" pitchFamily="18" charset="0"/>
            </a:endParaRPr>
          </a:p>
          <a:p>
            <a:pPr marL="0" indent="0" algn="just">
              <a:lnSpc>
                <a:spcPct val="100000"/>
              </a:lnSpc>
              <a:buNone/>
            </a:pPr>
            <a:endParaRPr lang="en-IN" sz="1200" kern="100" dirty="0">
              <a:solidFill>
                <a:srgbClr val="002060"/>
              </a:solidFill>
              <a:latin typeface="Bookman Old Style" panose="02050604050505020204" pitchFamily="18" charset="0"/>
              <a:ea typeface="Times New Roman" panose="02020603050405020304" pitchFamily="18" charset="0"/>
              <a:cs typeface="Times New Roman" panose="02020603050405020304" pitchFamily="18" charset="0"/>
            </a:endParaRPr>
          </a:p>
          <a:p>
            <a:pPr marL="0" indent="0" algn="just">
              <a:lnSpc>
                <a:spcPct val="100000"/>
              </a:lnSpc>
              <a:buNone/>
            </a:pPr>
            <a:endParaRPr lang="en-IN" sz="1200" kern="100" dirty="0">
              <a:solidFill>
                <a:srgbClr val="002060"/>
              </a:solidFill>
              <a:effectLst/>
              <a:latin typeface="Bookman Old Style" panose="02050604050505020204" pitchFamily="18" charset="0"/>
              <a:ea typeface="Times New Roman" panose="02020603050405020304" pitchFamily="18" charset="0"/>
              <a:cs typeface="Times New Roman" panose="02020603050405020304" pitchFamily="18" charset="0"/>
            </a:endParaRPr>
          </a:p>
          <a:p>
            <a:pPr marL="0" indent="0" algn="just">
              <a:lnSpc>
                <a:spcPct val="100000"/>
              </a:lnSpc>
              <a:buNone/>
            </a:pPr>
            <a:endParaRPr lang="en-IN" sz="1200" kern="100" dirty="0">
              <a:solidFill>
                <a:srgbClr val="002060"/>
              </a:solidFill>
              <a:latin typeface="Bookman Old Style" panose="02050604050505020204" pitchFamily="18" charset="0"/>
              <a:ea typeface="Calibri" panose="020F0502020204030204" pitchFamily="34" charset="0"/>
              <a:cs typeface="Times New Roman" panose="02020603050405020304" pitchFamily="18" charset="0"/>
            </a:endParaRPr>
          </a:p>
          <a:p>
            <a:pPr marL="0" indent="0" algn="just">
              <a:lnSpc>
                <a:spcPct val="100000"/>
              </a:lnSpc>
              <a:buNone/>
            </a:pPr>
            <a:endParaRPr lang="en-IN" sz="12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0000"/>
              </a:lnSpc>
              <a:buNone/>
            </a:pPr>
            <a:endParaRPr lang="en-IN" sz="1200" b="0" u="none" baseline="0" dirty="0">
              <a:solidFill>
                <a:srgbClr val="002060"/>
              </a:solidFill>
              <a:latin typeface="Bookman Old Style" panose="02050604050505020204" pitchFamily="18" charset="0"/>
            </a:endParaRPr>
          </a:p>
        </p:txBody>
      </p:sp>
      <p:sp>
        <p:nvSpPr>
          <p:cNvPr id="2" name="Slide Number Placeholder 1">
            <a:extLst>
              <a:ext uri="{FF2B5EF4-FFF2-40B4-BE49-F238E27FC236}">
                <a16:creationId xmlns:a16="http://schemas.microsoft.com/office/drawing/2014/main" id="{A592D020-D78C-29F3-9A11-EC1DA7300FC2}"/>
              </a:ext>
            </a:extLst>
          </p:cNvPr>
          <p:cNvSpPr>
            <a:spLocks noGrp="1"/>
          </p:cNvSpPr>
          <p:nvPr>
            <p:ph type="sldNum" sz="quarter" idx="12"/>
          </p:nvPr>
        </p:nvSpPr>
        <p:spPr/>
        <p:txBody>
          <a:bodyPr/>
          <a:lstStyle/>
          <a:p>
            <a:fld id="{F2AD5B78-1ABF-4C34-9F6F-D26F1585A10F}" type="slidenum">
              <a:rPr lang="en-IN" smtClean="0"/>
              <a:t>13</a:t>
            </a:fld>
            <a:endParaRPr lang="en-IN"/>
          </a:p>
        </p:txBody>
      </p:sp>
      <p:pic>
        <p:nvPicPr>
          <p:cNvPr id="8" name="Picture 7">
            <a:extLst>
              <a:ext uri="{FF2B5EF4-FFF2-40B4-BE49-F238E27FC236}">
                <a16:creationId xmlns:a16="http://schemas.microsoft.com/office/drawing/2014/main" id="{AEEE8356-246D-C6EE-DEB9-38E2EB602779}"/>
              </a:ext>
            </a:extLst>
          </p:cNvPr>
          <p:cNvPicPr>
            <a:picLocks noChangeAspect="1"/>
          </p:cNvPicPr>
          <p:nvPr/>
        </p:nvPicPr>
        <p:blipFill>
          <a:blip r:embed="rId2"/>
          <a:stretch>
            <a:fillRect/>
          </a:stretch>
        </p:blipFill>
        <p:spPr>
          <a:xfrm>
            <a:off x="969264" y="2137821"/>
            <a:ext cx="10259568" cy="1759397"/>
          </a:xfrm>
          <a:prstGeom prst="rect">
            <a:avLst/>
          </a:prstGeom>
        </p:spPr>
      </p:pic>
      <p:pic>
        <p:nvPicPr>
          <p:cNvPr id="10" name="Picture 9">
            <a:extLst>
              <a:ext uri="{FF2B5EF4-FFF2-40B4-BE49-F238E27FC236}">
                <a16:creationId xmlns:a16="http://schemas.microsoft.com/office/drawing/2014/main" id="{9DD57C1B-55ED-EF9D-6320-8F19633F5105}"/>
              </a:ext>
            </a:extLst>
          </p:cNvPr>
          <p:cNvPicPr>
            <a:picLocks noChangeAspect="1"/>
          </p:cNvPicPr>
          <p:nvPr/>
        </p:nvPicPr>
        <p:blipFill>
          <a:blip r:embed="rId3"/>
          <a:stretch>
            <a:fillRect/>
          </a:stretch>
        </p:blipFill>
        <p:spPr>
          <a:xfrm>
            <a:off x="969264" y="5218684"/>
            <a:ext cx="6448425" cy="962660"/>
          </a:xfrm>
          <a:prstGeom prst="rect">
            <a:avLst/>
          </a:prstGeom>
        </p:spPr>
      </p:pic>
    </p:spTree>
    <p:extLst>
      <p:ext uri="{BB962C8B-B14F-4D97-AF65-F5344CB8AC3E}">
        <p14:creationId xmlns:p14="http://schemas.microsoft.com/office/powerpoint/2010/main" val="30897535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6D72CAC-A0F1-745D-6D22-32D651F816DF}"/>
              </a:ext>
            </a:extLst>
          </p:cNvPr>
          <p:cNvSpPr>
            <a:spLocks noGrp="1"/>
          </p:cNvSpPr>
          <p:nvPr>
            <p:ph type="title"/>
          </p:nvPr>
        </p:nvSpPr>
        <p:spPr>
          <a:xfrm>
            <a:off x="838200" y="365125"/>
            <a:ext cx="10515600" cy="1033907"/>
          </a:xfrm>
          <a:solidFill>
            <a:srgbClr val="0070C0"/>
          </a:solidFill>
        </p:spPr>
        <p:txBody>
          <a:bodyPr>
            <a:normAutofit fontScale="90000"/>
          </a:bodyPr>
          <a:lstStyle/>
          <a:p>
            <a:r>
              <a:rPr lang="en-US" b="1" dirty="0">
                <a:solidFill>
                  <a:schemeClr val="bg1"/>
                </a:solidFill>
                <a:latin typeface="Bookman Old Style" panose="02050604050505020204" pitchFamily="18" charset="0"/>
              </a:rPr>
              <a:t>Input </a:t>
            </a:r>
            <a:r>
              <a:rPr lang="en-US" b="1" dirty="0" err="1">
                <a:solidFill>
                  <a:schemeClr val="bg1"/>
                </a:solidFill>
                <a:latin typeface="Bookman Old Style" panose="02050604050505020204" pitchFamily="18" charset="0"/>
              </a:rPr>
              <a:t>Sheet_Employee</a:t>
            </a:r>
            <a:r>
              <a:rPr lang="en-US" b="1" dirty="0">
                <a:solidFill>
                  <a:schemeClr val="bg1"/>
                </a:solidFill>
                <a:latin typeface="Bookman Old Style" panose="02050604050505020204" pitchFamily="18" charset="0"/>
              </a:rPr>
              <a:t> costs segment</a:t>
            </a:r>
            <a:endParaRPr lang="en-IN" b="1" dirty="0">
              <a:solidFill>
                <a:schemeClr val="bg1"/>
              </a:solidFill>
              <a:latin typeface="Bookman Old Style" panose="02050604050505020204" pitchFamily="18" charset="0"/>
            </a:endParaRPr>
          </a:p>
        </p:txBody>
      </p:sp>
      <p:sp>
        <p:nvSpPr>
          <p:cNvPr id="6" name="Content Placeholder 5">
            <a:extLst>
              <a:ext uri="{FF2B5EF4-FFF2-40B4-BE49-F238E27FC236}">
                <a16:creationId xmlns:a16="http://schemas.microsoft.com/office/drawing/2014/main" id="{86CAD5A5-17CF-D316-F019-C314E284BB58}"/>
              </a:ext>
            </a:extLst>
          </p:cNvPr>
          <p:cNvSpPr>
            <a:spLocks noGrp="1"/>
          </p:cNvSpPr>
          <p:nvPr>
            <p:ph idx="1"/>
          </p:nvPr>
        </p:nvSpPr>
        <p:spPr>
          <a:xfrm>
            <a:off x="838200" y="1499616"/>
            <a:ext cx="10515600" cy="4856734"/>
          </a:xfrm>
          <a:solidFill>
            <a:schemeClr val="tx2">
              <a:lumMod val="20000"/>
              <a:lumOff val="80000"/>
            </a:schemeClr>
          </a:solidFill>
        </p:spPr>
        <p:txBody>
          <a:bodyPr>
            <a:noAutofit/>
          </a:bodyPr>
          <a:lstStyle/>
          <a:p>
            <a:pPr marL="0" indent="0" algn="just">
              <a:lnSpc>
                <a:spcPct val="100000"/>
              </a:lnSpc>
              <a:buNone/>
            </a:pPr>
            <a:r>
              <a:rPr lang="en-IN" sz="1200" kern="100" dirty="0">
                <a:solidFill>
                  <a:srgbClr val="002060"/>
                </a:solidFill>
                <a:effectLst/>
                <a:latin typeface="Bookman Old Style" panose="02050604050505020204" pitchFamily="18" charset="0"/>
                <a:ea typeface="Times New Roman" panose="02020603050405020304" pitchFamily="18" charset="0"/>
                <a:cs typeface="Times New Roman" panose="02020603050405020304" pitchFamily="18" charset="0"/>
              </a:rPr>
              <a:t>A very unique feature of this tool is that  a user can forecast/simulate employee costs by each department extremely accurately, with all the computations being fully automated.</a:t>
            </a:r>
            <a:endParaRPr lang="en-IN" sz="12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en-IN" sz="1200" kern="100" dirty="0">
                <a:effectLst/>
                <a:latin typeface="Bookman Old Style" panose="02050604050505020204" pitchFamily="18" charset="0"/>
                <a:ea typeface="Times New Roman" panose="02020603050405020304" pitchFamily="18" charset="0"/>
                <a:cs typeface="Times New Roman" panose="02020603050405020304" pitchFamily="18" charset="0"/>
              </a:rPr>
              <a:t>The user can add any number of departments specific to their business using “Add Department” button. </a:t>
            </a:r>
          </a:p>
          <a:p>
            <a:pPr marL="0" indent="0" algn="just">
              <a:lnSpc>
                <a:spcPct val="107000"/>
              </a:lnSpc>
              <a:spcAft>
                <a:spcPts val="800"/>
              </a:spcAft>
              <a:buNone/>
            </a:pPr>
            <a:endParaRPr lang="en-IN" sz="1200" kern="100" dirty="0">
              <a:effectLst/>
              <a:latin typeface="Bookman Old Style" panose="02050604050505020204" pitchFamily="18" charset="0"/>
              <a:ea typeface="Times New Roman" panose="02020603050405020304" pitchFamily="18" charset="0"/>
              <a:cs typeface="Times New Roman" panose="02020603050405020304" pitchFamily="18" charset="0"/>
            </a:endParaRPr>
          </a:p>
          <a:p>
            <a:pPr marL="0" indent="0" algn="just">
              <a:lnSpc>
                <a:spcPct val="107000"/>
              </a:lnSpc>
              <a:spcAft>
                <a:spcPts val="800"/>
              </a:spcAft>
              <a:buNone/>
            </a:pPr>
            <a:endParaRPr lang="en-IN"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en-IN" sz="1200" kern="100" dirty="0">
                <a:effectLst/>
                <a:latin typeface="Bookman Old Style" panose="02050604050505020204" pitchFamily="18" charset="0"/>
                <a:ea typeface="Times New Roman" panose="02020603050405020304" pitchFamily="18" charset="0"/>
                <a:cs typeface="Times New Roman" panose="02020603050405020304" pitchFamily="18" charset="0"/>
              </a:rPr>
              <a:t> </a:t>
            </a:r>
            <a:endParaRPr lang="en-IN"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0000"/>
              </a:lnSpc>
              <a:buNone/>
            </a:pPr>
            <a:endParaRPr lang="en-IN" sz="1200" b="0" u="none" baseline="0" dirty="0">
              <a:solidFill>
                <a:srgbClr val="002060"/>
              </a:solidFill>
              <a:latin typeface="Bookman Old Style" panose="02050604050505020204" pitchFamily="18" charset="0"/>
            </a:endParaRPr>
          </a:p>
        </p:txBody>
      </p:sp>
      <p:sp>
        <p:nvSpPr>
          <p:cNvPr id="2" name="Slide Number Placeholder 1">
            <a:extLst>
              <a:ext uri="{FF2B5EF4-FFF2-40B4-BE49-F238E27FC236}">
                <a16:creationId xmlns:a16="http://schemas.microsoft.com/office/drawing/2014/main" id="{A592D020-D78C-29F3-9A11-EC1DA7300FC2}"/>
              </a:ext>
            </a:extLst>
          </p:cNvPr>
          <p:cNvSpPr>
            <a:spLocks noGrp="1"/>
          </p:cNvSpPr>
          <p:nvPr>
            <p:ph type="sldNum" sz="quarter" idx="12"/>
          </p:nvPr>
        </p:nvSpPr>
        <p:spPr/>
        <p:txBody>
          <a:bodyPr/>
          <a:lstStyle/>
          <a:p>
            <a:fld id="{F2AD5B78-1ABF-4C34-9F6F-D26F1585A10F}" type="slidenum">
              <a:rPr lang="en-IN" smtClean="0"/>
              <a:t>14</a:t>
            </a:fld>
            <a:endParaRPr lang="en-IN"/>
          </a:p>
        </p:txBody>
      </p:sp>
      <p:pic>
        <p:nvPicPr>
          <p:cNvPr id="9" name="Picture 8">
            <a:extLst>
              <a:ext uri="{FF2B5EF4-FFF2-40B4-BE49-F238E27FC236}">
                <a16:creationId xmlns:a16="http://schemas.microsoft.com/office/drawing/2014/main" id="{482AD2B8-91C2-FB36-C03D-D050D94B97CD}"/>
              </a:ext>
            </a:extLst>
          </p:cNvPr>
          <p:cNvPicPr>
            <a:picLocks noChangeAspect="1"/>
          </p:cNvPicPr>
          <p:nvPr/>
        </p:nvPicPr>
        <p:blipFill>
          <a:blip r:embed="rId2"/>
          <a:stretch>
            <a:fillRect/>
          </a:stretch>
        </p:blipFill>
        <p:spPr>
          <a:xfrm>
            <a:off x="1010983" y="2359151"/>
            <a:ext cx="10217849" cy="3795883"/>
          </a:xfrm>
          <a:prstGeom prst="rect">
            <a:avLst/>
          </a:prstGeom>
        </p:spPr>
      </p:pic>
    </p:spTree>
    <p:extLst>
      <p:ext uri="{BB962C8B-B14F-4D97-AF65-F5344CB8AC3E}">
        <p14:creationId xmlns:p14="http://schemas.microsoft.com/office/powerpoint/2010/main" val="21552456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6D72CAC-A0F1-745D-6D22-32D651F816DF}"/>
              </a:ext>
            </a:extLst>
          </p:cNvPr>
          <p:cNvSpPr>
            <a:spLocks noGrp="1"/>
          </p:cNvSpPr>
          <p:nvPr>
            <p:ph type="title"/>
          </p:nvPr>
        </p:nvSpPr>
        <p:spPr>
          <a:xfrm>
            <a:off x="838200" y="365125"/>
            <a:ext cx="10515600" cy="1033907"/>
          </a:xfrm>
          <a:solidFill>
            <a:srgbClr val="0070C0"/>
          </a:solidFill>
        </p:spPr>
        <p:txBody>
          <a:bodyPr>
            <a:normAutofit/>
          </a:bodyPr>
          <a:lstStyle/>
          <a:p>
            <a:r>
              <a:rPr lang="en-US" b="1" dirty="0">
                <a:solidFill>
                  <a:schemeClr val="bg1"/>
                </a:solidFill>
                <a:latin typeface="Bookman Old Style" panose="02050604050505020204" pitchFamily="18" charset="0"/>
              </a:rPr>
              <a:t>Employee costs workings</a:t>
            </a:r>
            <a:endParaRPr lang="en-IN" b="1" dirty="0">
              <a:solidFill>
                <a:schemeClr val="bg1"/>
              </a:solidFill>
              <a:latin typeface="Bookman Old Style" panose="02050604050505020204" pitchFamily="18" charset="0"/>
            </a:endParaRPr>
          </a:p>
        </p:txBody>
      </p:sp>
      <p:sp>
        <p:nvSpPr>
          <p:cNvPr id="6" name="Content Placeholder 5">
            <a:extLst>
              <a:ext uri="{FF2B5EF4-FFF2-40B4-BE49-F238E27FC236}">
                <a16:creationId xmlns:a16="http://schemas.microsoft.com/office/drawing/2014/main" id="{86CAD5A5-17CF-D316-F019-C314E284BB58}"/>
              </a:ext>
            </a:extLst>
          </p:cNvPr>
          <p:cNvSpPr>
            <a:spLocks noGrp="1"/>
          </p:cNvSpPr>
          <p:nvPr>
            <p:ph idx="1"/>
          </p:nvPr>
        </p:nvSpPr>
        <p:spPr>
          <a:xfrm>
            <a:off x="838200" y="1499616"/>
            <a:ext cx="10515600" cy="4856734"/>
          </a:xfrm>
          <a:solidFill>
            <a:schemeClr val="tx2">
              <a:lumMod val="20000"/>
              <a:lumOff val="80000"/>
            </a:schemeClr>
          </a:solidFill>
        </p:spPr>
        <p:txBody>
          <a:bodyPr>
            <a:noAutofit/>
          </a:bodyPr>
          <a:lstStyle/>
          <a:p>
            <a:pPr marL="0" indent="0" algn="just">
              <a:lnSpc>
                <a:spcPct val="107000"/>
              </a:lnSpc>
              <a:spcAft>
                <a:spcPts val="800"/>
              </a:spcAft>
              <a:buNone/>
            </a:pPr>
            <a:r>
              <a:rPr lang="en-IN" sz="1200" kern="100" dirty="0">
                <a:effectLst/>
                <a:latin typeface="Bookman Old Style" panose="02050604050505020204" pitchFamily="18" charset="0"/>
                <a:ea typeface="Times New Roman" panose="02020603050405020304" pitchFamily="18" charset="0"/>
                <a:cs typeface="Times New Roman" panose="02020603050405020304" pitchFamily="18" charset="0"/>
              </a:rPr>
              <a:t>Based on the inputs entered by the user, the tool will automatically compute the employee costs (below extract taken from the </a:t>
            </a:r>
            <a:r>
              <a:rPr lang="en-IN" sz="1200" kern="100" dirty="0">
                <a:solidFill>
                  <a:srgbClr val="002060"/>
                </a:solidFill>
                <a:effectLst/>
                <a:latin typeface="Bookman Old Style" panose="02050604050505020204" pitchFamily="18" charset="0"/>
                <a:ea typeface="Times New Roman" panose="02020603050405020304" pitchFamily="18" charset="0"/>
                <a:cs typeface="Times New Roman" panose="02020603050405020304" pitchFamily="18" charset="0"/>
              </a:rPr>
              <a:t>Workings section under Projected Monthly Income Statement report sheet</a:t>
            </a:r>
            <a:r>
              <a:rPr lang="en-IN" sz="1200" kern="100" dirty="0">
                <a:effectLst/>
                <a:latin typeface="Bookman Old Style" panose="02050604050505020204" pitchFamily="18" charset="0"/>
                <a:ea typeface="Times New Roman" panose="02020603050405020304" pitchFamily="18" charset="0"/>
                <a:cs typeface="Times New Roman" panose="02020603050405020304" pitchFamily="18" charset="0"/>
              </a:rPr>
              <a:t>).</a:t>
            </a:r>
          </a:p>
          <a:p>
            <a:pPr marL="0" indent="0" algn="just">
              <a:lnSpc>
                <a:spcPct val="107000"/>
              </a:lnSpc>
              <a:spcAft>
                <a:spcPts val="800"/>
              </a:spcAft>
              <a:buNone/>
            </a:pPr>
            <a:r>
              <a:rPr lang="en-IN" sz="1200" kern="100" dirty="0">
                <a:effectLst/>
                <a:latin typeface="Bookman Old Style" panose="02050604050505020204" pitchFamily="18" charset="0"/>
                <a:ea typeface="Times New Roman" panose="02020603050405020304" pitchFamily="18" charset="0"/>
                <a:cs typeface="Times New Roman" panose="02020603050405020304" pitchFamily="18" charset="0"/>
              </a:rPr>
              <a:t> </a:t>
            </a:r>
            <a:endParaRPr lang="en-IN"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0000"/>
              </a:lnSpc>
              <a:buNone/>
            </a:pPr>
            <a:endParaRPr lang="en-IN" sz="1200" b="0" u="none" baseline="0" dirty="0">
              <a:solidFill>
                <a:srgbClr val="002060"/>
              </a:solidFill>
              <a:latin typeface="Bookman Old Style" panose="02050604050505020204" pitchFamily="18" charset="0"/>
            </a:endParaRPr>
          </a:p>
        </p:txBody>
      </p:sp>
      <p:sp>
        <p:nvSpPr>
          <p:cNvPr id="2" name="Slide Number Placeholder 1">
            <a:extLst>
              <a:ext uri="{FF2B5EF4-FFF2-40B4-BE49-F238E27FC236}">
                <a16:creationId xmlns:a16="http://schemas.microsoft.com/office/drawing/2014/main" id="{A592D020-D78C-29F3-9A11-EC1DA7300FC2}"/>
              </a:ext>
            </a:extLst>
          </p:cNvPr>
          <p:cNvSpPr>
            <a:spLocks noGrp="1"/>
          </p:cNvSpPr>
          <p:nvPr>
            <p:ph type="sldNum" sz="quarter" idx="12"/>
          </p:nvPr>
        </p:nvSpPr>
        <p:spPr/>
        <p:txBody>
          <a:bodyPr/>
          <a:lstStyle/>
          <a:p>
            <a:fld id="{F2AD5B78-1ABF-4C34-9F6F-D26F1585A10F}" type="slidenum">
              <a:rPr lang="en-IN" smtClean="0"/>
              <a:t>15</a:t>
            </a:fld>
            <a:endParaRPr lang="en-IN"/>
          </a:p>
        </p:txBody>
      </p:sp>
      <p:pic>
        <p:nvPicPr>
          <p:cNvPr id="11" name="Picture 10">
            <a:extLst>
              <a:ext uri="{FF2B5EF4-FFF2-40B4-BE49-F238E27FC236}">
                <a16:creationId xmlns:a16="http://schemas.microsoft.com/office/drawing/2014/main" id="{CBFC6EFE-A8AD-E4EB-CAFE-75AFCC80FE10}"/>
              </a:ext>
            </a:extLst>
          </p:cNvPr>
          <p:cNvPicPr>
            <a:picLocks noChangeAspect="1"/>
          </p:cNvPicPr>
          <p:nvPr/>
        </p:nvPicPr>
        <p:blipFill>
          <a:blip r:embed="rId2"/>
          <a:stretch>
            <a:fillRect/>
          </a:stretch>
        </p:blipFill>
        <p:spPr>
          <a:xfrm>
            <a:off x="838200" y="1914961"/>
            <a:ext cx="10515600" cy="2190695"/>
          </a:xfrm>
          <a:prstGeom prst="rect">
            <a:avLst/>
          </a:prstGeom>
        </p:spPr>
      </p:pic>
      <p:sp>
        <p:nvSpPr>
          <p:cNvPr id="4" name="TextBox 3">
            <a:extLst>
              <a:ext uri="{FF2B5EF4-FFF2-40B4-BE49-F238E27FC236}">
                <a16:creationId xmlns:a16="http://schemas.microsoft.com/office/drawing/2014/main" id="{397CC379-D23D-C11E-F3AC-4B7962961795}"/>
              </a:ext>
            </a:extLst>
          </p:cNvPr>
          <p:cNvSpPr txBox="1"/>
          <p:nvPr/>
        </p:nvSpPr>
        <p:spPr>
          <a:xfrm>
            <a:off x="838200" y="4261104"/>
            <a:ext cx="10515600" cy="2123658"/>
          </a:xfrm>
          <a:prstGeom prst="rect">
            <a:avLst/>
          </a:prstGeom>
          <a:solidFill>
            <a:schemeClr val="accent5">
              <a:lumMod val="75000"/>
            </a:schemeClr>
          </a:solidFill>
        </p:spPr>
        <p:txBody>
          <a:bodyPr wrap="square" rtlCol="0">
            <a:spAutoFit/>
          </a:bodyPr>
          <a:lstStyle/>
          <a:p>
            <a:r>
              <a:rPr lang="en-US" sz="1200" b="1" u="sng" dirty="0">
                <a:solidFill>
                  <a:schemeClr val="bg1"/>
                </a:solidFill>
                <a:latin typeface="Bookman Old Style" panose="02050604050505020204" pitchFamily="18" charset="0"/>
              </a:rPr>
              <a:t>Note on the workings</a:t>
            </a:r>
          </a:p>
          <a:p>
            <a:r>
              <a:rPr lang="en-US" sz="1200" dirty="0">
                <a:solidFill>
                  <a:schemeClr val="bg1"/>
                </a:solidFill>
                <a:latin typeface="Bookman Old Style" panose="02050604050505020204" pitchFamily="18" charset="0"/>
              </a:rPr>
              <a:t>Let us consider Dept F&amp;A. The number of employees in Jan’23, that is the budget beginning month, in the Input Sheet (</a:t>
            </a:r>
            <a:r>
              <a:rPr lang="en-US" sz="1200" i="1" dirty="0">
                <a:solidFill>
                  <a:schemeClr val="bg1"/>
                </a:solidFill>
                <a:latin typeface="Bookman Old Style" panose="02050604050505020204" pitchFamily="18" charset="0"/>
              </a:rPr>
              <a:t>refer previous slide)</a:t>
            </a:r>
            <a:r>
              <a:rPr lang="en-US" sz="1200" dirty="0">
                <a:solidFill>
                  <a:schemeClr val="bg1"/>
                </a:solidFill>
                <a:latin typeface="Bookman Old Style" panose="02050604050505020204" pitchFamily="18" charset="0"/>
              </a:rPr>
              <a:t> is 1, with total employee costs in Jan’23 assumed at INR 80,000. The number of F&amp;A employees is budgeted to increase to 3 employees in Mar’23. The average salary of employees joining in Mar’23 is assumed at INR 80,000 </a:t>
            </a:r>
            <a:r>
              <a:rPr lang="en-US" sz="1200" i="1" dirty="0">
                <a:solidFill>
                  <a:schemeClr val="bg1"/>
                </a:solidFill>
                <a:latin typeface="Bookman Old Style" panose="02050604050505020204" pitchFamily="18" charset="0"/>
              </a:rPr>
              <a:t>(say, one employee might be joining at a monthly salary of INR 30,000, while the 2</a:t>
            </a:r>
            <a:r>
              <a:rPr lang="en-US" sz="1200" i="1" baseline="30000" dirty="0">
                <a:solidFill>
                  <a:schemeClr val="bg1"/>
                </a:solidFill>
                <a:latin typeface="Bookman Old Style" panose="02050604050505020204" pitchFamily="18" charset="0"/>
              </a:rPr>
              <a:t>nd</a:t>
            </a:r>
            <a:r>
              <a:rPr lang="en-US" sz="1200" i="1" dirty="0">
                <a:solidFill>
                  <a:schemeClr val="bg1"/>
                </a:solidFill>
                <a:latin typeface="Bookman Old Style" panose="02050604050505020204" pitchFamily="18" charset="0"/>
              </a:rPr>
              <a:t> employee might be joining at a monthly salary of INR 130,000, giving an average of INR 80,000 for the two employees joining in Mar’23, which needs to be entered in the Input Sheet).   </a:t>
            </a:r>
            <a:r>
              <a:rPr lang="en-US" sz="1200" dirty="0">
                <a:solidFill>
                  <a:schemeClr val="bg1"/>
                </a:solidFill>
                <a:latin typeface="Bookman Old Style" panose="02050604050505020204" pitchFamily="18" charset="0"/>
              </a:rPr>
              <a:t>By this logic, we can infer that the F&amp;A salary for Jan’23 and Feb’23 will be INR 80,000 (</a:t>
            </a:r>
            <a:r>
              <a:rPr lang="en-US" sz="1200">
                <a:solidFill>
                  <a:schemeClr val="bg1"/>
                </a:solidFill>
                <a:latin typeface="Bookman Old Style" panose="02050604050505020204" pitchFamily="18" charset="0"/>
              </a:rPr>
              <a:t>refer workings above) </a:t>
            </a:r>
            <a:r>
              <a:rPr lang="en-US" sz="1200" dirty="0">
                <a:solidFill>
                  <a:schemeClr val="bg1"/>
                </a:solidFill>
                <a:latin typeface="Bookman Old Style" panose="02050604050505020204" pitchFamily="18" charset="0"/>
              </a:rPr>
              <a:t>, while it will be INR 240,000 in March’2023 </a:t>
            </a:r>
            <a:r>
              <a:rPr lang="en-US" sz="1200" i="1" dirty="0">
                <a:solidFill>
                  <a:schemeClr val="bg1"/>
                </a:solidFill>
                <a:latin typeface="Bookman Old Style" panose="02050604050505020204" pitchFamily="18" charset="0"/>
              </a:rPr>
              <a:t>(which is INR 80,000 PLUS  2 new employees X INR 80,000, being the average monthly salary for the new joiners joining in Mar’23)</a:t>
            </a:r>
            <a:r>
              <a:rPr lang="en-US" sz="1200" b="1" dirty="0">
                <a:solidFill>
                  <a:schemeClr val="bg1"/>
                </a:solidFill>
                <a:latin typeface="Bookman Old Style" panose="02050604050505020204" pitchFamily="18" charset="0"/>
              </a:rPr>
              <a:t> </a:t>
            </a:r>
            <a:r>
              <a:rPr lang="en-US" sz="1200" dirty="0">
                <a:solidFill>
                  <a:schemeClr val="bg1"/>
                </a:solidFill>
                <a:latin typeface="Bookman Old Style" panose="02050604050505020204" pitchFamily="18" charset="0"/>
              </a:rPr>
              <a:t>and so on.</a:t>
            </a:r>
          </a:p>
          <a:p>
            <a:r>
              <a:rPr lang="en-US" sz="1200" dirty="0">
                <a:solidFill>
                  <a:schemeClr val="bg1"/>
                </a:solidFill>
                <a:latin typeface="Bookman Old Style" panose="02050604050505020204" pitchFamily="18" charset="0"/>
              </a:rPr>
              <a:t>In the 2</a:t>
            </a:r>
            <a:r>
              <a:rPr lang="en-US" sz="1200" baseline="30000" dirty="0">
                <a:solidFill>
                  <a:schemeClr val="bg1"/>
                </a:solidFill>
                <a:latin typeface="Bookman Old Style" panose="02050604050505020204" pitchFamily="18" charset="0"/>
              </a:rPr>
              <a:t>nd</a:t>
            </a:r>
            <a:r>
              <a:rPr lang="en-US" sz="1200" dirty="0">
                <a:solidFill>
                  <a:schemeClr val="bg1"/>
                </a:solidFill>
                <a:latin typeface="Bookman Old Style" panose="02050604050505020204" pitchFamily="18" charset="0"/>
              </a:rPr>
              <a:t> table , an increase of 2 employees every 3 months beginning after the last month entered in the 1</a:t>
            </a:r>
            <a:r>
              <a:rPr lang="en-US" sz="1200" baseline="30000" dirty="0">
                <a:solidFill>
                  <a:schemeClr val="bg1"/>
                </a:solidFill>
                <a:latin typeface="Bookman Old Style" panose="02050604050505020204" pitchFamily="18" charset="0"/>
              </a:rPr>
              <a:t>st</a:t>
            </a:r>
            <a:r>
              <a:rPr lang="en-US" sz="1200" dirty="0">
                <a:solidFill>
                  <a:schemeClr val="bg1"/>
                </a:solidFill>
                <a:latin typeface="Bookman Old Style" panose="02050604050505020204" pitchFamily="18" charset="0"/>
              </a:rPr>
              <a:t> table, that is , Sep’23, is assumed. Thus,  while the number of F&amp;A employees in Sep’23 is 4, it will be 6 in Dec’23, 8 in Mar’24, and so on. These features allow for the most accurate financial modelling of employee costs.</a:t>
            </a:r>
            <a:endParaRPr lang="en-IN" sz="1200" b="1" u="sng" dirty="0">
              <a:solidFill>
                <a:schemeClr val="bg1"/>
              </a:solidFill>
              <a:latin typeface="Bookman Old Style" panose="02050604050505020204" pitchFamily="18" charset="0"/>
            </a:endParaRPr>
          </a:p>
        </p:txBody>
      </p:sp>
    </p:spTree>
    <p:extLst>
      <p:ext uri="{BB962C8B-B14F-4D97-AF65-F5344CB8AC3E}">
        <p14:creationId xmlns:p14="http://schemas.microsoft.com/office/powerpoint/2010/main" val="31863169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6D72CAC-A0F1-745D-6D22-32D651F816DF}"/>
              </a:ext>
            </a:extLst>
          </p:cNvPr>
          <p:cNvSpPr>
            <a:spLocks noGrp="1"/>
          </p:cNvSpPr>
          <p:nvPr>
            <p:ph type="title"/>
          </p:nvPr>
        </p:nvSpPr>
        <p:spPr>
          <a:xfrm>
            <a:off x="838200" y="365125"/>
            <a:ext cx="10515600" cy="1033907"/>
          </a:xfrm>
          <a:solidFill>
            <a:srgbClr val="0070C0"/>
          </a:solidFill>
        </p:spPr>
        <p:txBody>
          <a:bodyPr>
            <a:normAutofit fontScale="90000"/>
          </a:bodyPr>
          <a:lstStyle/>
          <a:p>
            <a:r>
              <a:rPr lang="en-US" b="1" dirty="0">
                <a:solidFill>
                  <a:schemeClr val="bg1"/>
                </a:solidFill>
                <a:latin typeface="Bookman Old Style" panose="02050604050505020204" pitchFamily="18" charset="0"/>
              </a:rPr>
              <a:t>Input </a:t>
            </a:r>
            <a:r>
              <a:rPr lang="en-US" b="1" dirty="0" err="1">
                <a:solidFill>
                  <a:schemeClr val="bg1"/>
                </a:solidFill>
                <a:latin typeface="Bookman Old Style" panose="02050604050505020204" pitchFamily="18" charset="0"/>
              </a:rPr>
              <a:t>sheet_Operating</a:t>
            </a:r>
            <a:r>
              <a:rPr lang="en-US" b="1" dirty="0">
                <a:solidFill>
                  <a:schemeClr val="bg1"/>
                </a:solidFill>
                <a:latin typeface="Bookman Old Style" panose="02050604050505020204" pitchFamily="18" charset="0"/>
              </a:rPr>
              <a:t> costs segment</a:t>
            </a:r>
            <a:endParaRPr lang="en-IN" b="1" dirty="0">
              <a:solidFill>
                <a:schemeClr val="bg1"/>
              </a:solidFill>
              <a:latin typeface="Bookman Old Style" panose="02050604050505020204" pitchFamily="18" charset="0"/>
            </a:endParaRPr>
          </a:p>
        </p:txBody>
      </p:sp>
      <p:sp>
        <p:nvSpPr>
          <p:cNvPr id="6" name="Content Placeholder 5">
            <a:extLst>
              <a:ext uri="{FF2B5EF4-FFF2-40B4-BE49-F238E27FC236}">
                <a16:creationId xmlns:a16="http://schemas.microsoft.com/office/drawing/2014/main" id="{86CAD5A5-17CF-D316-F019-C314E284BB58}"/>
              </a:ext>
            </a:extLst>
          </p:cNvPr>
          <p:cNvSpPr>
            <a:spLocks noGrp="1"/>
          </p:cNvSpPr>
          <p:nvPr>
            <p:ph idx="1"/>
          </p:nvPr>
        </p:nvSpPr>
        <p:spPr>
          <a:xfrm>
            <a:off x="838200" y="1499616"/>
            <a:ext cx="10515600" cy="4856734"/>
          </a:xfrm>
          <a:solidFill>
            <a:schemeClr val="tx2">
              <a:lumMod val="20000"/>
              <a:lumOff val="80000"/>
            </a:schemeClr>
          </a:solidFill>
        </p:spPr>
        <p:txBody>
          <a:bodyPr>
            <a:noAutofit/>
          </a:bodyPr>
          <a:lstStyle/>
          <a:p>
            <a:pPr marL="0" indent="0" algn="just">
              <a:lnSpc>
                <a:spcPct val="107000"/>
              </a:lnSpc>
              <a:spcAft>
                <a:spcPts val="800"/>
              </a:spcAft>
              <a:buNone/>
            </a:pPr>
            <a:r>
              <a:rPr lang="en-IN" sz="1200" kern="100" dirty="0">
                <a:solidFill>
                  <a:srgbClr val="002060"/>
                </a:solidFill>
                <a:effectLst/>
                <a:latin typeface="Bookman Old Style" panose="02050604050505020204" pitchFamily="18" charset="0"/>
                <a:ea typeface="Times New Roman" panose="02020603050405020304" pitchFamily="18" charset="0"/>
                <a:cs typeface="Times New Roman" panose="02020603050405020304" pitchFamily="18" charset="0"/>
              </a:rPr>
              <a:t>The user can model operating costs in two separate ways, depending on their behaviour, as shown below:</a:t>
            </a:r>
          </a:p>
          <a:p>
            <a:pPr marL="0" indent="0" algn="just">
              <a:lnSpc>
                <a:spcPct val="107000"/>
              </a:lnSpc>
              <a:spcAft>
                <a:spcPts val="800"/>
              </a:spcAft>
              <a:buNone/>
            </a:pPr>
            <a:endParaRPr lang="en-IN" sz="1200" kern="100" dirty="0">
              <a:solidFill>
                <a:srgbClr val="002060"/>
              </a:solidFill>
              <a:latin typeface="Bookman Old Style" panose="02050604050505020204" pitchFamily="18" charset="0"/>
              <a:ea typeface="Times New Roman" panose="02020603050405020304" pitchFamily="18" charset="0"/>
              <a:cs typeface="Times New Roman" panose="02020603050405020304" pitchFamily="18" charset="0"/>
            </a:endParaRPr>
          </a:p>
          <a:p>
            <a:pPr marL="0" indent="0" algn="just">
              <a:lnSpc>
                <a:spcPct val="107000"/>
              </a:lnSpc>
              <a:spcAft>
                <a:spcPts val="800"/>
              </a:spcAft>
              <a:buNone/>
            </a:pPr>
            <a:endParaRPr lang="en-IN" sz="1200" kern="100" dirty="0">
              <a:solidFill>
                <a:srgbClr val="002060"/>
              </a:solidFill>
              <a:effectLst/>
              <a:latin typeface="Bookman Old Style" panose="02050604050505020204" pitchFamily="18" charset="0"/>
              <a:ea typeface="Times New Roman" panose="02020603050405020304" pitchFamily="18" charset="0"/>
              <a:cs typeface="Times New Roman" panose="02020603050405020304" pitchFamily="18" charset="0"/>
            </a:endParaRPr>
          </a:p>
          <a:p>
            <a:pPr marL="0" indent="0" algn="just">
              <a:lnSpc>
                <a:spcPct val="107000"/>
              </a:lnSpc>
              <a:spcAft>
                <a:spcPts val="800"/>
              </a:spcAft>
              <a:buNone/>
            </a:pPr>
            <a:endParaRPr lang="en-IN" sz="1200" kern="100" dirty="0">
              <a:solidFill>
                <a:srgbClr val="002060"/>
              </a:solidFill>
              <a:latin typeface="Bookman Old Style" panose="02050604050505020204" pitchFamily="18" charset="0"/>
              <a:ea typeface="Times New Roman" panose="02020603050405020304" pitchFamily="18" charset="0"/>
              <a:cs typeface="Times New Roman" panose="02020603050405020304" pitchFamily="18" charset="0"/>
            </a:endParaRPr>
          </a:p>
          <a:p>
            <a:pPr marL="0" indent="0" algn="just">
              <a:lnSpc>
                <a:spcPct val="107000"/>
              </a:lnSpc>
              <a:spcAft>
                <a:spcPts val="800"/>
              </a:spcAft>
              <a:buNone/>
            </a:pPr>
            <a:endParaRPr lang="en-IN" sz="1200" kern="100" dirty="0">
              <a:solidFill>
                <a:srgbClr val="002060"/>
              </a:solidFill>
              <a:effectLst/>
              <a:latin typeface="Bookman Old Style" panose="02050604050505020204" pitchFamily="18" charset="0"/>
              <a:ea typeface="Times New Roman" panose="02020603050405020304" pitchFamily="18" charset="0"/>
              <a:cs typeface="Times New Roman" panose="02020603050405020304" pitchFamily="18" charset="0"/>
            </a:endParaRPr>
          </a:p>
          <a:p>
            <a:pPr marL="0" indent="0" algn="just">
              <a:lnSpc>
                <a:spcPct val="107000"/>
              </a:lnSpc>
              <a:spcAft>
                <a:spcPts val="800"/>
              </a:spcAft>
              <a:buNone/>
            </a:pPr>
            <a:endParaRPr lang="en-IN" sz="1200" kern="100" dirty="0">
              <a:solidFill>
                <a:srgbClr val="002060"/>
              </a:solidFill>
              <a:latin typeface="Bookman Old Style" panose="02050604050505020204" pitchFamily="18" charset="0"/>
              <a:ea typeface="Times New Roman" panose="02020603050405020304" pitchFamily="18" charset="0"/>
              <a:cs typeface="Times New Roman" panose="02020603050405020304" pitchFamily="18" charset="0"/>
            </a:endParaRPr>
          </a:p>
          <a:p>
            <a:pPr marL="0" indent="0" algn="just">
              <a:lnSpc>
                <a:spcPct val="107000"/>
              </a:lnSpc>
              <a:spcAft>
                <a:spcPts val="800"/>
              </a:spcAft>
              <a:buNone/>
            </a:pPr>
            <a:endParaRPr lang="en-IN" sz="1200" kern="100" dirty="0">
              <a:solidFill>
                <a:srgbClr val="002060"/>
              </a:solidFill>
              <a:effectLst/>
              <a:latin typeface="Bookman Old Style" panose="02050604050505020204" pitchFamily="18" charset="0"/>
              <a:ea typeface="Times New Roman" panose="02020603050405020304" pitchFamily="18" charset="0"/>
              <a:cs typeface="Times New Roman" panose="02020603050405020304" pitchFamily="18" charset="0"/>
            </a:endParaRPr>
          </a:p>
          <a:p>
            <a:pPr marL="0" indent="0" algn="just">
              <a:lnSpc>
                <a:spcPct val="107000"/>
              </a:lnSpc>
              <a:spcAft>
                <a:spcPts val="800"/>
              </a:spcAft>
              <a:buNone/>
            </a:pPr>
            <a:endParaRPr lang="en-IN" sz="1200" kern="100" dirty="0">
              <a:solidFill>
                <a:srgbClr val="002060"/>
              </a:solidFill>
              <a:latin typeface="Bookman Old Style" panose="02050604050505020204" pitchFamily="18" charset="0"/>
              <a:ea typeface="Times New Roman" panose="02020603050405020304" pitchFamily="18" charset="0"/>
              <a:cs typeface="Times New Roman" panose="02020603050405020304" pitchFamily="18" charset="0"/>
            </a:endParaRPr>
          </a:p>
          <a:p>
            <a:pPr marL="0" indent="0" algn="just">
              <a:lnSpc>
                <a:spcPct val="107000"/>
              </a:lnSpc>
              <a:spcAft>
                <a:spcPts val="800"/>
              </a:spcAft>
              <a:buNone/>
            </a:pPr>
            <a:endParaRPr lang="en-IN" sz="1200" kern="100" dirty="0">
              <a:solidFill>
                <a:srgbClr val="002060"/>
              </a:solidFill>
              <a:effectLst/>
              <a:latin typeface="Bookman Old Style" panose="02050604050505020204" pitchFamily="18" charset="0"/>
              <a:ea typeface="Times New Roman" panose="02020603050405020304" pitchFamily="18" charset="0"/>
              <a:cs typeface="Times New Roman" panose="02020603050405020304" pitchFamily="18" charset="0"/>
            </a:endParaRPr>
          </a:p>
          <a:p>
            <a:pPr marL="0" indent="0" algn="just">
              <a:lnSpc>
                <a:spcPct val="107000"/>
              </a:lnSpc>
              <a:spcAft>
                <a:spcPts val="800"/>
              </a:spcAft>
              <a:buNone/>
            </a:pPr>
            <a:endParaRPr lang="en-IN" sz="1200" kern="100" dirty="0">
              <a:solidFill>
                <a:srgbClr val="002060"/>
              </a:solidFill>
              <a:latin typeface="Bookman Old Style" panose="02050604050505020204" pitchFamily="18" charset="0"/>
              <a:ea typeface="Times New Roman" panose="02020603050405020304" pitchFamily="18" charset="0"/>
              <a:cs typeface="Times New Roman" panose="02020603050405020304" pitchFamily="18" charset="0"/>
            </a:endParaRPr>
          </a:p>
          <a:p>
            <a:pPr marL="0" indent="0" algn="just">
              <a:lnSpc>
                <a:spcPct val="107000"/>
              </a:lnSpc>
              <a:spcAft>
                <a:spcPts val="800"/>
              </a:spcAft>
              <a:buNone/>
            </a:pPr>
            <a:r>
              <a:rPr lang="en-IN" sz="1200" kern="100" dirty="0">
                <a:solidFill>
                  <a:srgbClr val="002060"/>
                </a:solidFill>
                <a:effectLst/>
                <a:latin typeface="Bookman Old Style" panose="02050604050505020204" pitchFamily="18" charset="0"/>
                <a:ea typeface="Times New Roman" panose="02020603050405020304" pitchFamily="18" charset="0"/>
                <a:cs typeface="Times New Roman" panose="02020603050405020304" pitchFamily="18" charset="0"/>
              </a:rPr>
              <a:t>It will be noted that while a user can model those costs that change periodicall</a:t>
            </a:r>
            <a:r>
              <a:rPr lang="en-IN" sz="1200" kern="100" dirty="0">
                <a:solidFill>
                  <a:srgbClr val="002060"/>
                </a:solidFill>
                <a:latin typeface="Bookman Old Style" panose="02050604050505020204" pitchFamily="18" charset="0"/>
                <a:ea typeface="Times New Roman" panose="02020603050405020304" pitchFamily="18" charset="0"/>
                <a:cs typeface="Times New Roman" panose="02020603050405020304" pitchFamily="18" charset="0"/>
              </a:rPr>
              <a:t>y (or do not change at all) in Table-1, they can model those costs that are pegged to an underlying variable (% of direct costs, % of employee costs etc) in Table-2.</a:t>
            </a:r>
          </a:p>
          <a:p>
            <a:pPr marL="0" indent="0" algn="just">
              <a:lnSpc>
                <a:spcPct val="107000"/>
              </a:lnSpc>
              <a:spcAft>
                <a:spcPts val="800"/>
              </a:spcAft>
              <a:buNone/>
            </a:pPr>
            <a:endParaRPr lang="en-IN" sz="1200" kern="100" dirty="0">
              <a:solidFill>
                <a:srgbClr val="002060"/>
              </a:solidFill>
              <a:effectLst/>
              <a:latin typeface="Bookman Old Style" panose="02050604050505020204" pitchFamily="18" charset="0"/>
              <a:ea typeface="Times New Roman" panose="02020603050405020304" pitchFamily="18" charset="0"/>
              <a:cs typeface="Times New Roman" panose="02020603050405020304" pitchFamily="18" charset="0"/>
            </a:endParaRPr>
          </a:p>
          <a:p>
            <a:pPr marL="0" indent="0" algn="just">
              <a:lnSpc>
                <a:spcPct val="107000"/>
              </a:lnSpc>
              <a:spcAft>
                <a:spcPts val="800"/>
              </a:spcAft>
              <a:buNone/>
            </a:pPr>
            <a:endParaRPr lang="en-IN" sz="1200" kern="100" dirty="0">
              <a:solidFill>
                <a:srgbClr val="002060"/>
              </a:solidFill>
              <a:latin typeface="Bookman Old Style" panose="02050604050505020204" pitchFamily="18" charset="0"/>
              <a:ea typeface="Times New Roman" panose="02020603050405020304" pitchFamily="18" charset="0"/>
              <a:cs typeface="Times New Roman" panose="02020603050405020304" pitchFamily="18" charset="0"/>
            </a:endParaRPr>
          </a:p>
          <a:p>
            <a:pPr marL="0" indent="0" algn="just">
              <a:lnSpc>
                <a:spcPct val="107000"/>
              </a:lnSpc>
              <a:spcAft>
                <a:spcPts val="800"/>
              </a:spcAft>
              <a:buNone/>
            </a:pPr>
            <a:endParaRPr lang="en-IN" sz="1200" kern="100" dirty="0">
              <a:solidFill>
                <a:srgbClr val="002060"/>
              </a:solidFill>
              <a:effectLst/>
              <a:latin typeface="Bookman Old Style" panose="02050604050505020204" pitchFamily="18" charset="0"/>
              <a:ea typeface="Times New Roman" panose="02020603050405020304" pitchFamily="18" charset="0"/>
              <a:cs typeface="Times New Roman" panose="02020603050405020304" pitchFamily="18" charset="0"/>
            </a:endParaRPr>
          </a:p>
          <a:p>
            <a:pPr marL="0" indent="0" algn="just">
              <a:lnSpc>
                <a:spcPct val="107000"/>
              </a:lnSpc>
              <a:spcAft>
                <a:spcPts val="800"/>
              </a:spcAft>
              <a:buNone/>
            </a:pPr>
            <a:endParaRPr lang="en-IN" sz="1200" kern="100" dirty="0">
              <a:solidFill>
                <a:srgbClr val="002060"/>
              </a:solidFill>
              <a:latin typeface="Bookman Old Style" panose="02050604050505020204" pitchFamily="18" charset="0"/>
              <a:ea typeface="Times New Roman" panose="02020603050405020304" pitchFamily="18" charset="0"/>
              <a:cs typeface="Times New Roman" panose="02020603050405020304" pitchFamily="18" charset="0"/>
            </a:endParaRPr>
          </a:p>
          <a:p>
            <a:pPr marL="0" indent="0" algn="just">
              <a:lnSpc>
                <a:spcPct val="107000"/>
              </a:lnSpc>
              <a:spcAft>
                <a:spcPts val="800"/>
              </a:spcAft>
              <a:buNone/>
            </a:pPr>
            <a:endParaRPr lang="en-IN" sz="1200" kern="100" dirty="0">
              <a:solidFill>
                <a:srgbClr val="002060"/>
              </a:solidFill>
              <a:effectLst/>
              <a:latin typeface="Bookman Old Style" panose="02050604050505020204" pitchFamily="18" charset="0"/>
              <a:ea typeface="Times New Roman" panose="02020603050405020304" pitchFamily="18" charset="0"/>
              <a:cs typeface="Times New Roman" panose="02020603050405020304" pitchFamily="18" charset="0"/>
            </a:endParaRPr>
          </a:p>
          <a:p>
            <a:pPr marL="0" indent="0" algn="just">
              <a:lnSpc>
                <a:spcPct val="107000"/>
              </a:lnSpc>
              <a:spcAft>
                <a:spcPts val="800"/>
              </a:spcAft>
              <a:buNone/>
            </a:pPr>
            <a:r>
              <a:rPr lang="en-IN" sz="1200" kern="100" dirty="0">
                <a:solidFill>
                  <a:srgbClr val="002060"/>
                </a:solidFill>
                <a:effectLst/>
                <a:latin typeface="Bookman Old Style" panose="02050604050505020204" pitchFamily="18" charset="0"/>
                <a:ea typeface="Times New Roman" panose="02020603050405020304" pitchFamily="18" charset="0"/>
                <a:cs typeface="Times New Roman" panose="02020603050405020304" pitchFamily="18" charset="0"/>
              </a:rPr>
              <a:t> </a:t>
            </a:r>
            <a:endParaRPr lang="en-IN" sz="12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0000"/>
              </a:lnSpc>
              <a:buNone/>
            </a:pPr>
            <a:endParaRPr lang="en-IN" sz="1200" b="0" u="none" baseline="0" dirty="0">
              <a:solidFill>
                <a:srgbClr val="002060"/>
              </a:solidFill>
              <a:latin typeface="Bookman Old Style" panose="02050604050505020204" pitchFamily="18" charset="0"/>
            </a:endParaRPr>
          </a:p>
        </p:txBody>
      </p:sp>
      <p:sp>
        <p:nvSpPr>
          <p:cNvPr id="2" name="Slide Number Placeholder 1">
            <a:extLst>
              <a:ext uri="{FF2B5EF4-FFF2-40B4-BE49-F238E27FC236}">
                <a16:creationId xmlns:a16="http://schemas.microsoft.com/office/drawing/2014/main" id="{A592D020-D78C-29F3-9A11-EC1DA7300FC2}"/>
              </a:ext>
            </a:extLst>
          </p:cNvPr>
          <p:cNvSpPr>
            <a:spLocks noGrp="1"/>
          </p:cNvSpPr>
          <p:nvPr>
            <p:ph type="sldNum" sz="quarter" idx="12"/>
          </p:nvPr>
        </p:nvSpPr>
        <p:spPr/>
        <p:txBody>
          <a:bodyPr/>
          <a:lstStyle/>
          <a:p>
            <a:fld id="{F2AD5B78-1ABF-4C34-9F6F-D26F1585A10F}" type="slidenum">
              <a:rPr lang="en-IN" smtClean="0"/>
              <a:t>16</a:t>
            </a:fld>
            <a:endParaRPr lang="en-IN"/>
          </a:p>
        </p:txBody>
      </p:sp>
      <p:pic>
        <p:nvPicPr>
          <p:cNvPr id="8" name="Picture 7">
            <a:extLst>
              <a:ext uri="{FF2B5EF4-FFF2-40B4-BE49-F238E27FC236}">
                <a16:creationId xmlns:a16="http://schemas.microsoft.com/office/drawing/2014/main" id="{E816F2BA-135E-E265-2537-8FAD200793AE}"/>
              </a:ext>
            </a:extLst>
          </p:cNvPr>
          <p:cNvPicPr>
            <a:picLocks noChangeAspect="1"/>
          </p:cNvPicPr>
          <p:nvPr/>
        </p:nvPicPr>
        <p:blipFill>
          <a:blip r:embed="rId2"/>
          <a:stretch>
            <a:fillRect/>
          </a:stretch>
        </p:blipFill>
        <p:spPr>
          <a:xfrm>
            <a:off x="929640" y="3927983"/>
            <a:ext cx="4752975" cy="1628775"/>
          </a:xfrm>
          <a:prstGeom prst="rect">
            <a:avLst/>
          </a:prstGeom>
        </p:spPr>
      </p:pic>
      <p:pic>
        <p:nvPicPr>
          <p:cNvPr id="10" name="Picture 9">
            <a:extLst>
              <a:ext uri="{FF2B5EF4-FFF2-40B4-BE49-F238E27FC236}">
                <a16:creationId xmlns:a16="http://schemas.microsoft.com/office/drawing/2014/main" id="{249D9B71-A76B-0531-9302-DCCB7F394F6D}"/>
              </a:ext>
            </a:extLst>
          </p:cNvPr>
          <p:cNvPicPr>
            <a:picLocks noChangeAspect="1"/>
          </p:cNvPicPr>
          <p:nvPr/>
        </p:nvPicPr>
        <p:blipFill>
          <a:blip r:embed="rId3"/>
          <a:stretch>
            <a:fillRect/>
          </a:stretch>
        </p:blipFill>
        <p:spPr>
          <a:xfrm>
            <a:off x="929640" y="1753925"/>
            <a:ext cx="10347960" cy="2010355"/>
          </a:xfrm>
          <a:prstGeom prst="rect">
            <a:avLst/>
          </a:prstGeom>
        </p:spPr>
      </p:pic>
    </p:spTree>
    <p:extLst>
      <p:ext uri="{BB962C8B-B14F-4D97-AF65-F5344CB8AC3E}">
        <p14:creationId xmlns:p14="http://schemas.microsoft.com/office/powerpoint/2010/main" val="39413627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6D72CAC-A0F1-745D-6D22-32D651F816DF}"/>
              </a:ext>
            </a:extLst>
          </p:cNvPr>
          <p:cNvSpPr>
            <a:spLocks noGrp="1"/>
          </p:cNvSpPr>
          <p:nvPr>
            <p:ph type="title"/>
          </p:nvPr>
        </p:nvSpPr>
        <p:spPr>
          <a:xfrm>
            <a:off x="838200" y="365125"/>
            <a:ext cx="10515600" cy="1033907"/>
          </a:xfrm>
          <a:solidFill>
            <a:srgbClr val="0070C0"/>
          </a:solidFill>
        </p:spPr>
        <p:txBody>
          <a:bodyPr>
            <a:normAutofit/>
          </a:bodyPr>
          <a:lstStyle/>
          <a:p>
            <a:r>
              <a:rPr lang="en-US" b="1" dirty="0">
                <a:solidFill>
                  <a:schemeClr val="bg1"/>
                </a:solidFill>
                <a:latin typeface="Bookman Old Style" panose="02050604050505020204" pitchFamily="18" charset="0"/>
              </a:rPr>
              <a:t>Operating costs workings</a:t>
            </a:r>
            <a:endParaRPr lang="en-IN" b="1" dirty="0">
              <a:solidFill>
                <a:schemeClr val="bg1"/>
              </a:solidFill>
              <a:latin typeface="Bookman Old Style" panose="02050604050505020204" pitchFamily="18" charset="0"/>
            </a:endParaRPr>
          </a:p>
        </p:txBody>
      </p:sp>
      <p:sp>
        <p:nvSpPr>
          <p:cNvPr id="6" name="Content Placeholder 5">
            <a:extLst>
              <a:ext uri="{FF2B5EF4-FFF2-40B4-BE49-F238E27FC236}">
                <a16:creationId xmlns:a16="http://schemas.microsoft.com/office/drawing/2014/main" id="{86CAD5A5-17CF-D316-F019-C314E284BB58}"/>
              </a:ext>
            </a:extLst>
          </p:cNvPr>
          <p:cNvSpPr>
            <a:spLocks noGrp="1"/>
          </p:cNvSpPr>
          <p:nvPr>
            <p:ph idx="1"/>
          </p:nvPr>
        </p:nvSpPr>
        <p:spPr>
          <a:xfrm>
            <a:off x="838200" y="1499616"/>
            <a:ext cx="10515600" cy="4856734"/>
          </a:xfrm>
          <a:solidFill>
            <a:schemeClr val="tx2">
              <a:lumMod val="20000"/>
              <a:lumOff val="80000"/>
            </a:schemeClr>
          </a:solidFill>
        </p:spPr>
        <p:txBody>
          <a:bodyPr>
            <a:noAutofit/>
          </a:bodyPr>
          <a:lstStyle/>
          <a:p>
            <a:pPr marL="0" indent="0" algn="just">
              <a:lnSpc>
                <a:spcPct val="107000"/>
              </a:lnSpc>
              <a:spcAft>
                <a:spcPts val="800"/>
              </a:spcAft>
              <a:buNone/>
            </a:pPr>
            <a:r>
              <a:rPr lang="en-IN" sz="1200" kern="100" dirty="0">
                <a:effectLst/>
                <a:latin typeface="Bookman Old Style" panose="02050604050505020204" pitchFamily="18" charset="0"/>
                <a:ea typeface="Times New Roman" panose="02020603050405020304" pitchFamily="18" charset="0"/>
                <a:cs typeface="Times New Roman" panose="02020603050405020304" pitchFamily="18" charset="0"/>
              </a:rPr>
              <a:t>Based on the inputs entered by the user, the tool will automatically compute the operating costs (below extract taken from the </a:t>
            </a:r>
            <a:r>
              <a:rPr lang="en-IN" sz="1200" kern="100" dirty="0">
                <a:solidFill>
                  <a:srgbClr val="002060"/>
                </a:solidFill>
                <a:effectLst/>
                <a:latin typeface="Bookman Old Style" panose="02050604050505020204" pitchFamily="18" charset="0"/>
                <a:ea typeface="Times New Roman" panose="02020603050405020304" pitchFamily="18" charset="0"/>
                <a:cs typeface="Times New Roman" panose="02020603050405020304" pitchFamily="18" charset="0"/>
              </a:rPr>
              <a:t>Workings section under Projected Monthly Income Statement report sheet</a:t>
            </a:r>
            <a:r>
              <a:rPr lang="en-IN" sz="1200" kern="100" dirty="0">
                <a:effectLst/>
                <a:latin typeface="Bookman Old Style" panose="02050604050505020204" pitchFamily="18" charset="0"/>
                <a:ea typeface="Times New Roman" panose="02020603050405020304" pitchFamily="18" charset="0"/>
                <a:cs typeface="Times New Roman" panose="02020603050405020304" pitchFamily="18" charset="0"/>
              </a:rPr>
              <a:t>).</a:t>
            </a:r>
          </a:p>
          <a:p>
            <a:pPr marL="0" indent="0" algn="just">
              <a:lnSpc>
                <a:spcPct val="100000"/>
              </a:lnSpc>
              <a:buNone/>
            </a:pPr>
            <a:endParaRPr lang="en-IN" sz="1200" b="0" u="none" baseline="0" dirty="0">
              <a:solidFill>
                <a:srgbClr val="002060"/>
              </a:solidFill>
              <a:latin typeface="Bookman Old Style" panose="02050604050505020204" pitchFamily="18" charset="0"/>
            </a:endParaRPr>
          </a:p>
        </p:txBody>
      </p:sp>
      <p:sp>
        <p:nvSpPr>
          <p:cNvPr id="2" name="Slide Number Placeholder 1">
            <a:extLst>
              <a:ext uri="{FF2B5EF4-FFF2-40B4-BE49-F238E27FC236}">
                <a16:creationId xmlns:a16="http://schemas.microsoft.com/office/drawing/2014/main" id="{A592D020-D78C-29F3-9A11-EC1DA7300FC2}"/>
              </a:ext>
            </a:extLst>
          </p:cNvPr>
          <p:cNvSpPr>
            <a:spLocks noGrp="1"/>
          </p:cNvSpPr>
          <p:nvPr>
            <p:ph type="sldNum" sz="quarter" idx="12"/>
          </p:nvPr>
        </p:nvSpPr>
        <p:spPr/>
        <p:txBody>
          <a:bodyPr/>
          <a:lstStyle/>
          <a:p>
            <a:fld id="{F2AD5B78-1ABF-4C34-9F6F-D26F1585A10F}" type="slidenum">
              <a:rPr lang="en-IN" smtClean="0"/>
              <a:t>17</a:t>
            </a:fld>
            <a:endParaRPr lang="en-IN"/>
          </a:p>
        </p:txBody>
      </p:sp>
      <p:pic>
        <p:nvPicPr>
          <p:cNvPr id="16" name="Picture 15">
            <a:extLst>
              <a:ext uri="{FF2B5EF4-FFF2-40B4-BE49-F238E27FC236}">
                <a16:creationId xmlns:a16="http://schemas.microsoft.com/office/drawing/2014/main" id="{42075BF3-D072-8886-85F5-1E31DC56A1D3}"/>
              </a:ext>
            </a:extLst>
          </p:cNvPr>
          <p:cNvPicPr>
            <a:picLocks noChangeAspect="1"/>
          </p:cNvPicPr>
          <p:nvPr/>
        </p:nvPicPr>
        <p:blipFill>
          <a:blip r:embed="rId2"/>
          <a:stretch>
            <a:fillRect/>
          </a:stretch>
        </p:blipFill>
        <p:spPr>
          <a:xfrm>
            <a:off x="891540" y="2185414"/>
            <a:ext cx="10378440" cy="4070352"/>
          </a:xfrm>
          <a:prstGeom prst="rect">
            <a:avLst/>
          </a:prstGeom>
        </p:spPr>
      </p:pic>
    </p:spTree>
    <p:extLst>
      <p:ext uri="{BB962C8B-B14F-4D97-AF65-F5344CB8AC3E}">
        <p14:creationId xmlns:p14="http://schemas.microsoft.com/office/powerpoint/2010/main" val="39307445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6D72CAC-A0F1-745D-6D22-32D651F816DF}"/>
              </a:ext>
            </a:extLst>
          </p:cNvPr>
          <p:cNvSpPr>
            <a:spLocks noGrp="1"/>
          </p:cNvSpPr>
          <p:nvPr>
            <p:ph type="title"/>
          </p:nvPr>
        </p:nvSpPr>
        <p:spPr>
          <a:xfrm>
            <a:off x="838200" y="365125"/>
            <a:ext cx="10515600" cy="1033907"/>
          </a:xfrm>
          <a:solidFill>
            <a:srgbClr val="0070C0"/>
          </a:solidFill>
        </p:spPr>
        <p:txBody>
          <a:bodyPr>
            <a:normAutofit/>
          </a:bodyPr>
          <a:lstStyle/>
          <a:p>
            <a:r>
              <a:rPr lang="en-US" b="1" dirty="0">
                <a:solidFill>
                  <a:schemeClr val="bg1"/>
                </a:solidFill>
                <a:latin typeface="Bookman Old Style" panose="02050604050505020204" pitchFamily="18" charset="0"/>
              </a:rPr>
              <a:t>Input </a:t>
            </a:r>
            <a:r>
              <a:rPr lang="en-US" b="1" dirty="0" err="1">
                <a:solidFill>
                  <a:schemeClr val="bg1"/>
                </a:solidFill>
                <a:latin typeface="Bookman Old Style" panose="02050604050505020204" pitchFamily="18" charset="0"/>
              </a:rPr>
              <a:t>Sheet_CAPEX</a:t>
            </a:r>
            <a:r>
              <a:rPr lang="en-US" b="1" dirty="0">
                <a:solidFill>
                  <a:schemeClr val="bg1"/>
                </a:solidFill>
                <a:latin typeface="Bookman Old Style" panose="02050604050505020204" pitchFamily="18" charset="0"/>
              </a:rPr>
              <a:t> segment</a:t>
            </a:r>
            <a:endParaRPr lang="en-IN" b="1" dirty="0">
              <a:solidFill>
                <a:schemeClr val="bg1"/>
              </a:solidFill>
              <a:latin typeface="Bookman Old Style" panose="02050604050505020204" pitchFamily="18" charset="0"/>
            </a:endParaRPr>
          </a:p>
        </p:txBody>
      </p:sp>
      <p:sp>
        <p:nvSpPr>
          <p:cNvPr id="6" name="Content Placeholder 5">
            <a:extLst>
              <a:ext uri="{FF2B5EF4-FFF2-40B4-BE49-F238E27FC236}">
                <a16:creationId xmlns:a16="http://schemas.microsoft.com/office/drawing/2014/main" id="{86CAD5A5-17CF-D316-F019-C314E284BB58}"/>
              </a:ext>
            </a:extLst>
          </p:cNvPr>
          <p:cNvSpPr>
            <a:spLocks noGrp="1"/>
          </p:cNvSpPr>
          <p:nvPr>
            <p:ph idx="1"/>
          </p:nvPr>
        </p:nvSpPr>
        <p:spPr>
          <a:xfrm>
            <a:off x="838200" y="1499616"/>
            <a:ext cx="10515600" cy="4856734"/>
          </a:xfrm>
          <a:solidFill>
            <a:schemeClr val="tx2">
              <a:lumMod val="20000"/>
              <a:lumOff val="80000"/>
            </a:schemeClr>
          </a:solidFill>
        </p:spPr>
        <p:txBody>
          <a:bodyPr>
            <a:noAutofit/>
          </a:bodyPr>
          <a:lstStyle/>
          <a:p>
            <a:pPr marL="0" indent="0" algn="just">
              <a:lnSpc>
                <a:spcPct val="107000"/>
              </a:lnSpc>
              <a:spcAft>
                <a:spcPts val="800"/>
              </a:spcAft>
              <a:buNone/>
            </a:pPr>
            <a:r>
              <a:rPr lang="en-IN" sz="1200" kern="100" dirty="0">
                <a:solidFill>
                  <a:srgbClr val="002060"/>
                </a:solidFill>
                <a:effectLst/>
                <a:latin typeface="Bookman Old Style" panose="02050604050505020204" pitchFamily="18" charset="0"/>
                <a:ea typeface="Times New Roman" panose="02020603050405020304" pitchFamily="18" charset="0"/>
                <a:cs typeface="Times New Roman" panose="02020603050405020304" pitchFamily="18" charset="0"/>
              </a:rPr>
              <a:t>Under CAPEX segment, the user can define any asset type/group, say, Building, Plant and Machinery, Office Equipment etc. along with their respective depreciation rates, and their opening balances (only applicable in case when the forecast/budget is prepared for an existing business). In the next table, the user can do the actual CAPEX budgeting, that is enter the expected month a particular asset is to be acquired and the amount of acquisition. </a:t>
            </a:r>
            <a:endParaRPr lang="en-IN" sz="12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en-IN" sz="1200" kern="100" dirty="0">
                <a:solidFill>
                  <a:srgbClr val="002060"/>
                </a:solidFill>
                <a:effectLst/>
                <a:latin typeface="Bookman Old Style" panose="02050604050505020204" pitchFamily="18" charset="0"/>
                <a:ea typeface="Times New Roman" panose="02020603050405020304" pitchFamily="18" charset="0"/>
                <a:cs typeface="Times New Roman" panose="02020603050405020304" pitchFamily="18" charset="0"/>
              </a:rPr>
              <a:t>Upon doing so, all the relevant values will be accurately reflected in the respective reports (depreciation in the income statement, written down values in the Balance sheet and acquisition/disposal of CAPEX items in the cash flow reports).</a:t>
            </a:r>
          </a:p>
          <a:p>
            <a:pPr marL="0" indent="0" algn="just">
              <a:lnSpc>
                <a:spcPct val="107000"/>
              </a:lnSpc>
              <a:spcAft>
                <a:spcPts val="800"/>
              </a:spcAft>
              <a:buNone/>
            </a:pPr>
            <a:endParaRPr lang="en-IN" sz="12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0000"/>
              </a:lnSpc>
              <a:buNone/>
            </a:pPr>
            <a:endParaRPr lang="en-IN" sz="1200" b="0" u="none" baseline="0" dirty="0">
              <a:solidFill>
                <a:srgbClr val="002060"/>
              </a:solidFill>
              <a:latin typeface="Bookman Old Style" panose="02050604050505020204" pitchFamily="18" charset="0"/>
            </a:endParaRPr>
          </a:p>
        </p:txBody>
      </p:sp>
      <p:sp>
        <p:nvSpPr>
          <p:cNvPr id="2" name="Slide Number Placeholder 1">
            <a:extLst>
              <a:ext uri="{FF2B5EF4-FFF2-40B4-BE49-F238E27FC236}">
                <a16:creationId xmlns:a16="http://schemas.microsoft.com/office/drawing/2014/main" id="{A592D020-D78C-29F3-9A11-EC1DA7300FC2}"/>
              </a:ext>
            </a:extLst>
          </p:cNvPr>
          <p:cNvSpPr>
            <a:spLocks noGrp="1"/>
          </p:cNvSpPr>
          <p:nvPr>
            <p:ph type="sldNum" sz="quarter" idx="12"/>
          </p:nvPr>
        </p:nvSpPr>
        <p:spPr/>
        <p:txBody>
          <a:bodyPr/>
          <a:lstStyle/>
          <a:p>
            <a:fld id="{F2AD5B78-1ABF-4C34-9F6F-D26F1585A10F}" type="slidenum">
              <a:rPr lang="en-IN" smtClean="0"/>
              <a:t>18</a:t>
            </a:fld>
            <a:endParaRPr lang="en-IN"/>
          </a:p>
        </p:txBody>
      </p:sp>
      <p:pic>
        <p:nvPicPr>
          <p:cNvPr id="4" name="Picture 3">
            <a:extLst>
              <a:ext uri="{FF2B5EF4-FFF2-40B4-BE49-F238E27FC236}">
                <a16:creationId xmlns:a16="http://schemas.microsoft.com/office/drawing/2014/main" id="{7C15C746-23D7-F95F-9479-11191AED8C6F}"/>
              </a:ext>
            </a:extLst>
          </p:cNvPr>
          <p:cNvPicPr>
            <a:picLocks noChangeAspect="1"/>
          </p:cNvPicPr>
          <p:nvPr/>
        </p:nvPicPr>
        <p:blipFill>
          <a:blip r:embed="rId2"/>
          <a:stretch>
            <a:fillRect/>
          </a:stretch>
        </p:blipFill>
        <p:spPr>
          <a:xfrm>
            <a:off x="991440" y="3074894"/>
            <a:ext cx="9420225" cy="2730033"/>
          </a:xfrm>
          <a:prstGeom prst="rect">
            <a:avLst/>
          </a:prstGeom>
        </p:spPr>
      </p:pic>
    </p:spTree>
    <p:extLst>
      <p:ext uri="{BB962C8B-B14F-4D97-AF65-F5344CB8AC3E}">
        <p14:creationId xmlns:p14="http://schemas.microsoft.com/office/powerpoint/2010/main" val="36601837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6D72CAC-A0F1-745D-6D22-32D651F816DF}"/>
              </a:ext>
            </a:extLst>
          </p:cNvPr>
          <p:cNvSpPr>
            <a:spLocks noGrp="1"/>
          </p:cNvSpPr>
          <p:nvPr>
            <p:ph type="title"/>
          </p:nvPr>
        </p:nvSpPr>
        <p:spPr>
          <a:xfrm>
            <a:off x="838200" y="365125"/>
            <a:ext cx="10515600" cy="1033907"/>
          </a:xfrm>
          <a:solidFill>
            <a:srgbClr val="0070C0"/>
          </a:solidFill>
        </p:spPr>
        <p:txBody>
          <a:bodyPr>
            <a:normAutofit/>
          </a:bodyPr>
          <a:lstStyle/>
          <a:p>
            <a:r>
              <a:rPr lang="en-US" b="1" dirty="0">
                <a:solidFill>
                  <a:schemeClr val="bg1"/>
                </a:solidFill>
                <a:latin typeface="Bookman Old Style" panose="02050604050505020204" pitchFamily="18" charset="0"/>
              </a:rPr>
              <a:t>Input </a:t>
            </a:r>
            <a:r>
              <a:rPr lang="en-US" b="1" dirty="0" err="1">
                <a:solidFill>
                  <a:schemeClr val="bg1"/>
                </a:solidFill>
                <a:latin typeface="Bookman Old Style" panose="02050604050505020204" pitchFamily="18" charset="0"/>
              </a:rPr>
              <a:t>Sheet_Investments</a:t>
            </a:r>
            <a:r>
              <a:rPr lang="en-US" b="1" dirty="0">
                <a:solidFill>
                  <a:schemeClr val="bg1"/>
                </a:solidFill>
                <a:latin typeface="Bookman Old Style" panose="02050604050505020204" pitchFamily="18" charset="0"/>
              </a:rPr>
              <a:t> segment</a:t>
            </a:r>
            <a:endParaRPr lang="en-IN" b="1" dirty="0">
              <a:solidFill>
                <a:schemeClr val="bg1"/>
              </a:solidFill>
              <a:latin typeface="Bookman Old Style" panose="02050604050505020204" pitchFamily="18" charset="0"/>
            </a:endParaRPr>
          </a:p>
        </p:txBody>
      </p:sp>
      <p:sp>
        <p:nvSpPr>
          <p:cNvPr id="6" name="Content Placeholder 5">
            <a:extLst>
              <a:ext uri="{FF2B5EF4-FFF2-40B4-BE49-F238E27FC236}">
                <a16:creationId xmlns:a16="http://schemas.microsoft.com/office/drawing/2014/main" id="{86CAD5A5-17CF-D316-F019-C314E284BB58}"/>
              </a:ext>
            </a:extLst>
          </p:cNvPr>
          <p:cNvSpPr>
            <a:spLocks noGrp="1"/>
          </p:cNvSpPr>
          <p:nvPr>
            <p:ph idx="1"/>
          </p:nvPr>
        </p:nvSpPr>
        <p:spPr>
          <a:xfrm>
            <a:off x="838200" y="1499616"/>
            <a:ext cx="10515600" cy="4856734"/>
          </a:xfrm>
          <a:solidFill>
            <a:schemeClr val="tx2">
              <a:lumMod val="20000"/>
              <a:lumOff val="80000"/>
            </a:schemeClr>
          </a:solidFill>
        </p:spPr>
        <p:txBody>
          <a:bodyPr>
            <a:noAutofit/>
          </a:bodyPr>
          <a:lstStyle/>
          <a:p>
            <a:pPr marL="0" indent="0" algn="just">
              <a:lnSpc>
                <a:spcPct val="107000"/>
              </a:lnSpc>
              <a:spcAft>
                <a:spcPts val="800"/>
              </a:spcAft>
              <a:buNone/>
            </a:pPr>
            <a:r>
              <a:rPr lang="en-IN" sz="1200" dirty="0">
                <a:solidFill>
                  <a:srgbClr val="002060"/>
                </a:solidFill>
                <a:effectLst/>
                <a:latin typeface="Bookman Old Style" panose="02050604050505020204" pitchFamily="18" charset="0"/>
                <a:ea typeface="Times New Roman" panose="02020603050405020304" pitchFamily="18" charset="0"/>
                <a:cs typeface="Times New Roman" panose="02020603050405020304" pitchFamily="18" charset="0"/>
              </a:rPr>
              <a:t>For modelling investments, advances, deposits (like utilities deposit, rental deposits) and their redemptions, the user will use this segment. </a:t>
            </a:r>
          </a:p>
          <a:p>
            <a:pPr marL="0" indent="0" algn="just">
              <a:lnSpc>
                <a:spcPct val="107000"/>
              </a:lnSpc>
              <a:spcAft>
                <a:spcPts val="800"/>
              </a:spcAft>
              <a:buNone/>
            </a:pPr>
            <a:endParaRPr lang="en-IN" sz="1200" kern="100" dirty="0">
              <a:solidFill>
                <a:srgbClr val="002060"/>
              </a:solidFill>
              <a:effectLst/>
              <a:latin typeface="Bookman Old Style" panose="02050604050505020204" pitchFamily="18" charset="0"/>
              <a:ea typeface="Times New Roman" panose="02020603050405020304" pitchFamily="18" charset="0"/>
              <a:cs typeface="Times New Roman" panose="02020603050405020304" pitchFamily="18" charset="0"/>
            </a:endParaRPr>
          </a:p>
          <a:p>
            <a:pPr marL="0" indent="0" algn="just">
              <a:lnSpc>
                <a:spcPct val="100000"/>
              </a:lnSpc>
              <a:buNone/>
            </a:pPr>
            <a:endParaRPr lang="en-IN" sz="1200" b="0" u="none" baseline="0" dirty="0">
              <a:solidFill>
                <a:srgbClr val="002060"/>
              </a:solidFill>
              <a:latin typeface="Bookman Old Style" panose="02050604050505020204" pitchFamily="18" charset="0"/>
            </a:endParaRPr>
          </a:p>
        </p:txBody>
      </p:sp>
      <p:sp>
        <p:nvSpPr>
          <p:cNvPr id="2" name="Slide Number Placeholder 1">
            <a:extLst>
              <a:ext uri="{FF2B5EF4-FFF2-40B4-BE49-F238E27FC236}">
                <a16:creationId xmlns:a16="http://schemas.microsoft.com/office/drawing/2014/main" id="{A592D020-D78C-29F3-9A11-EC1DA7300FC2}"/>
              </a:ext>
            </a:extLst>
          </p:cNvPr>
          <p:cNvSpPr>
            <a:spLocks noGrp="1"/>
          </p:cNvSpPr>
          <p:nvPr>
            <p:ph type="sldNum" sz="quarter" idx="12"/>
          </p:nvPr>
        </p:nvSpPr>
        <p:spPr/>
        <p:txBody>
          <a:bodyPr/>
          <a:lstStyle/>
          <a:p>
            <a:fld id="{F2AD5B78-1ABF-4C34-9F6F-D26F1585A10F}" type="slidenum">
              <a:rPr lang="en-IN" smtClean="0"/>
              <a:t>19</a:t>
            </a:fld>
            <a:endParaRPr lang="en-IN"/>
          </a:p>
        </p:txBody>
      </p:sp>
      <p:pic>
        <p:nvPicPr>
          <p:cNvPr id="7" name="Picture 6">
            <a:extLst>
              <a:ext uri="{FF2B5EF4-FFF2-40B4-BE49-F238E27FC236}">
                <a16:creationId xmlns:a16="http://schemas.microsoft.com/office/drawing/2014/main" id="{FB1DD2CA-D778-AFF1-7C4F-078B8A499E49}"/>
              </a:ext>
            </a:extLst>
          </p:cNvPr>
          <p:cNvPicPr>
            <a:picLocks noChangeAspect="1"/>
          </p:cNvPicPr>
          <p:nvPr/>
        </p:nvPicPr>
        <p:blipFill>
          <a:blip r:embed="rId2"/>
          <a:stretch>
            <a:fillRect/>
          </a:stretch>
        </p:blipFill>
        <p:spPr>
          <a:xfrm>
            <a:off x="954461" y="2027746"/>
            <a:ext cx="7934325" cy="1266825"/>
          </a:xfrm>
          <a:prstGeom prst="rect">
            <a:avLst/>
          </a:prstGeom>
        </p:spPr>
      </p:pic>
    </p:spTree>
    <p:extLst>
      <p:ext uri="{BB962C8B-B14F-4D97-AF65-F5344CB8AC3E}">
        <p14:creationId xmlns:p14="http://schemas.microsoft.com/office/powerpoint/2010/main" val="3725903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6D72CAC-A0F1-745D-6D22-32D651F816DF}"/>
              </a:ext>
            </a:extLst>
          </p:cNvPr>
          <p:cNvSpPr>
            <a:spLocks noGrp="1"/>
          </p:cNvSpPr>
          <p:nvPr>
            <p:ph type="title"/>
          </p:nvPr>
        </p:nvSpPr>
        <p:spPr>
          <a:xfrm>
            <a:off x="838200" y="365125"/>
            <a:ext cx="10515600" cy="1033907"/>
          </a:xfrm>
          <a:solidFill>
            <a:schemeClr val="accent6">
              <a:lumMod val="50000"/>
            </a:schemeClr>
          </a:solidFill>
        </p:spPr>
        <p:txBody>
          <a:bodyPr/>
          <a:lstStyle/>
          <a:p>
            <a:r>
              <a:rPr lang="en-US" b="1" dirty="0">
                <a:solidFill>
                  <a:schemeClr val="bg1"/>
                </a:solidFill>
                <a:latin typeface="Bookman Old Style" panose="02050604050505020204" pitchFamily="18" charset="0"/>
              </a:rPr>
              <a:t>About the tool</a:t>
            </a:r>
            <a:r>
              <a:rPr lang="en-US" dirty="0">
                <a:solidFill>
                  <a:schemeClr val="bg1"/>
                </a:solidFill>
                <a:latin typeface="Bookman Old Style" panose="02050604050505020204" pitchFamily="18" charset="0"/>
              </a:rPr>
              <a:t>	</a:t>
            </a:r>
            <a:endParaRPr lang="en-IN" dirty="0">
              <a:solidFill>
                <a:schemeClr val="bg1"/>
              </a:solidFill>
              <a:latin typeface="Bookman Old Style" panose="02050604050505020204" pitchFamily="18" charset="0"/>
            </a:endParaRPr>
          </a:p>
        </p:txBody>
      </p:sp>
      <p:sp>
        <p:nvSpPr>
          <p:cNvPr id="6" name="Content Placeholder 5">
            <a:extLst>
              <a:ext uri="{FF2B5EF4-FFF2-40B4-BE49-F238E27FC236}">
                <a16:creationId xmlns:a16="http://schemas.microsoft.com/office/drawing/2014/main" id="{86CAD5A5-17CF-D316-F019-C314E284BB58}"/>
              </a:ext>
            </a:extLst>
          </p:cNvPr>
          <p:cNvSpPr>
            <a:spLocks noGrp="1"/>
          </p:cNvSpPr>
          <p:nvPr>
            <p:ph idx="1"/>
          </p:nvPr>
        </p:nvSpPr>
        <p:spPr>
          <a:xfrm>
            <a:off x="838200" y="1499616"/>
            <a:ext cx="10515600" cy="4677347"/>
          </a:xfrm>
          <a:solidFill>
            <a:schemeClr val="tx2">
              <a:lumMod val="20000"/>
              <a:lumOff val="80000"/>
            </a:schemeClr>
          </a:solidFill>
        </p:spPr>
        <p:txBody>
          <a:bodyPr>
            <a:normAutofit/>
          </a:bodyPr>
          <a:lstStyle/>
          <a:p>
            <a:pPr marL="0" indent="0" algn="just">
              <a:lnSpc>
                <a:spcPct val="107000"/>
              </a:lnSpc>
              <a:spcAft>
                <a:spcPts val="800"/>
              </a:spcAft>
              <a:buNone/>
            </a:pPr>
            <a:r>
              <a:rPr lang="en-US" sz="1800" kern="100" dirty="0">
                <a:solidFill>
                  <a:schemeClr val="accent5">
                    <a:lumMod val="50000"/>
                  </a:schemeClr>
                </a:solidFill>
                <a:effectLst/>
                <a:latin typeface="Bookman Old Style" panose="02050604050505020204" pitchFamily="18" charset="0"/>
                <a:ea typeface="Calibri" panose="020F0502020204030204" pitchFamily="34" charset="0"/>
                <a:cs typeface="Times New Roman" panose="02020603050405020304" pitchFamily="18" charset="0"/>
              </a:rPr>
              <a:t>The automated Budget and Financial Analysis Tool is an extremely powerful fully automated financial tool for budgeting, short-term and long-term cash flow simulation, P&amp;L variance analysis, business valuation etc., and is one of the most accurate and advanced tools of its kind in the world. </a:t>
            </a:r>
            <a:endParaRPr lang="en-IN" sz="1800" kern="100" dirty="0">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en-US" sz="1800" kern="100" dirty="0">
                <a:solidFill>
                  <a:schemeClr val="accent5">
                    <a:lumMod val="50000"/>
                  </a:schemeClr>
                </a:solidFill>
                <a:effectLst/>
                <a:latin typeface="Bookman Old Style" panose="02050604050505020204" pitchFamily="18" charset="0"/>
                <a:ea typeface="Calibri" panose="020F0502020204030204" pitchFamily="34" charset="0"/>
                <a:cs typeface="Times New Roman" panose="02020603050405020304" pitchFamily="18" charset="0"/>
              </a:rPr>
              <a:t>The tool is developed in a manner that eliminates the  need for customization.  It is programmed to give budgeting/forecasting reports/variance reports for businesses engaged in varied activities without the need to manually build logic / functions / inter-link reports. </a:t>
            </a:r>
            <a:endParaRPr lang="en-IN" sz="1800" kern="100" dirty="0">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en-IN" sz="1800" kern="100" dirty="0">
                <a:solidFill>
                  <a:schemeClr val="accent5">
                    <a:lumMod val="50000"/>
                  </a:schemeClr>
                </a:solidFill>
                <a:effectLst/>
                <a:latin typeface="Bookman Old Style" panose="02050604050505020204" pitchFamily="18" charset="0"/>
                <a:ea typeface="Calibri" panose="020F0502020204030204" pitchFamily="34" charset="0"/>
                <a:cs typeface="Times New Roman" panose="02020603050405020304" pitchFamily="18" charset="0"/>
              </a:rPr>
              <a:t>An user can prepare a comprehensive budget/forecast/simulation report for any type of business, be it manufacturing, trading, project-based services, subscription-based services etc and doesn’t need to have any financial/accounting knowledge to use this tool. </a:t>
            </a:r>
            <a:endParaRPr lang="en-IN" sz="1800" kern="100" dirty="0">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en-US" sz="1800" kern="100" dirty="0">
                <a:solidFill>
                  <a:schemeClr val="accent5">
                    <a:lumMod val="50000"/>
                  </a:schemeClr>
                </a:solidFill>
                <a:effectLst/>
                <a:latin typeface="Bookman Old Style" panose="02050604050505020204" pitchFamily="18" charset="0"/>
                <a:ea typeface="Calibri" panose="020F0502020204030204" pitchFamily="34" charset="0"/>
                <a:cs typeface="Arial" panose="020B0604020202020204" pitchFamily="34" charset="0"/>
              </a:rPr>
              <a:t>The tool is Excel-based and hence, can run on any computer with MS-Office. </a:t>
            </a:r>
            <a:endParaRPr lang="en-IN" sz="1800" kern="100" dirty="0">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buFont typeface="Arial" panose="020B0604020202020204" pitchFamily="34" charset="0"/>
              <a:buAutoNum type="alphaLcParenR"/>
            </a:pPr>
            <a:endParaRPr lang="en-IN" sz="2000" b="0" u="none" baseline="0" dirty="0">
              <a:solidFill>
                <a:schemeClr val="accent5">
                  <a:lumMod val="50000"/>
                </a:schemeClr>
              </a:solidFill>
              <a:latin typeface="Bookman Old Style" panose="02050604050505020204" pitchFamily="18" charset="0"/>
            </a:endParaRPr>
          </a:p>
        </p:txBody>
      </p:sp>
      <p:sp>
        <p:nvSpPr>
          <p:cNvPr id="2" name="Slide Number Placeholder 1">
            <a:extLst>
              <a:ext uri="{FF2B5EF4-FFF2-40B4-BE49-F238E27FC236}">
                <a16:creationId xmlns:a16="http://schemas.microsoft.com/office/drawing/2014/main" id="{9EE2E572-9813-A280-8938-6A6A322ECCA8}"/>
              </a:ext>
            </a:extLst>
          </p:cNvPr>
          <p:cNvSpPr>
            <a:spLocks noGrp="1"/>
          </p:cNvSpPr>
          <p:nvPr>
            <p:ph type="sldNum" sz="quarter" idx="12"/>
          </p:nvPr>
        </p:nvSpPr>
        <p:spPr/>
        <p:txBody>
          <a:bodyPr/>
          <a:lstStyle/>
          <a:p>
            <a:fld id="{F2AD5B78-1ABF-4C34-9F6F-D26F1585A10F}" type="slidenum">
              <a:rPr lang="en-IN" smtClean="0"/>
              <a:t>2</a:t>
            </a:fld>
            <a:endParaRPr lang="en-IN"/>
          </a:p>
        </p:txBody>
      </p:sp>
    </p:spTree>
    <p:extLst>
      <p:ext uri="{BB962C8B-B14F-4D97-AF65-F5344CB8AC3E}">
        <p14:creationId xmlns:p14="http://schemas.microsoft.com/office/powerpoint/2010/main" val="34560558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6D72CAC-A0F1-745D-6D22-32D651F816DF}"/>
              </a:ext>
            </a:extLst>
          </p:cNvPr>
          <p:cNvSpPr>
            <a:spLocks noGrp="1"/>
          </p:cNvSpPr>
          <p:nvPr>
            <p:ph type="title"/>
          </p:nvPr>
        </p:nvSpPr>
        <p:spPr>
          <a:xfrm>
            <a:off x="838200" y="365125"/>
            <a:ext cx="10515600" cy="1033907"/>
          </a:xfrm>
          <a:solidFill>
            <a:srgbClr val="0070C0"/>
          </a:solidFill>
        </p:spPr>
        <p:txBody>
          <a:bodyPr>
            <a:normAutofit fontScale="90000"/>
          </a:bodyPr>
          <a:lstStyle/>
          <a:p>
            <a:r>
              <a:rPr lang="en-US" b="1" dirty="0">
                <a:solidFill>
                  <a:schemeClr val="bg1"/>
                </a:solidFill>
                <a:latin typeface="Bookman Old Style" panose="02050604050505020204" pitchFamily="18" charset="0"/>
              </a:rPr>
              <a:t>Input </a:t>
            </a:r>
            <a:r>
              <a:rPr lang="en-US" b="1" dirty="0" err="1">
                <a:solidFill>
                  <a:schemeClr val="bg1"/>
                </a:solidFill>
                <a:latin typeface="Bookman Old Style" panose="02050604050505020204" pitchFamily="18" charset="0"/>
              </a:rPr>
              <a:t>Sheet_Other</a:t>
            </a:r>
            <a:r>
              <a:rPr lang="en-US" b="1" dirty="0">
                <a:solidFill>
                  <a:schemeClr val="bg1"/>
                </a:solidFill>
                <a:latin typeface="Bookman Old Style" panose="02050604050505020204" pitchFamily="18" charset="0"/>
              </a:rPr>
              <a:t> assumptions segment</a:t>
            </a:r>
            <a:endParaRPr lang="en-IN" b="1" dirty="0">
              <a:solidFill>
                <a:schemeClr val="bg1"/>
              </a:solidFill>
              <a:latin typeface="Bookman Old Style" panose="02050604050505020204" pitchFamily="18" charset="0"/>
            </a:endParaRPr>
          </a:p>
        </p:txBody>
      </p:sp>
      <p:sp>
        <p:nvSpPr>
          <p:cNvPr id="6" name="Content Placeholder 5">
            <a:extLst>
              <a:ext uri="{FF2B5EF4-FFF2-40B4-BE49-F238E27FC236}">
                <a16:creationId xmlns:a16="http://schemas.microsoft.com/office/drawing/2014/main" id="{86CAD5A5-17CF-D316-F019-C314E284BB58}"/>
              </a:ext>
            </a:extLst>
          </p:cNvPr>
          <p:cNvSpPr>
            <a:spLocks noGrp="1"/>
          </p:cNvSpPr>
          <p:nvPr>
            <p:ph idx="1"/>
          </p:nvPr>
        </p:nvSpPr>
        <p:spPr>
          <a:xfrm>
            <a:off x="838200" y="1499616"/>
            <a:ext cx="10515600" cy="4856734"/>
          </a:xfrm>
          <a:solidFill>
            <a:schemeClr val="tx2">
              <a:lumMod val="20000"/>
              <a:lumOff val="80000"/>
            </a:schemeClr>
          </a:solidFill>
        </p:spPr>
        <p:txBody>
          <a:bodyPr>
            <a:noAutofit/>
          </a:bodyPr>
          <a:lstStyle/>
          <a:p>
            <a:pPr marL="0" indent="0" algn="just">
              <a:lnSpc>
                <a:spcPct val="107000"/>
              </a:lnSpc>
              <a:spcAft>
                <a:spcPts val="800"/>
              </a:spcAft>
              <a:buNone/>
            </a:pPr>
            <a:r>
              <a:rPr lang="en-IN" sz="1200" kern="100" dirty="0">
                <a:solidFill>
                  <a:srgbClr val="002060"/>
                </a:solidFill>
                <a:effectLst/>
                <a:latin typeface="Bookman Old Style" panose="02050604050505020204" pitchFamily="18" charset="0"/>
                <a:ea typeface="Times New Roman" panose="02020603050405020304" pitchFamily="18" charset="0"/>
                <a:cs typeface="Times New Roman" panose="02020603050405020304" pitchFamily="18" charset="0"/>
              </a:rPr>
              <a:t>Under the Other Assumptions segment, the user will enter Average Collection Period (for determining receivables), Average Payment Period (for determining payables), Inventory Holding Period (for determining Inventory), Rate of Return PA (for computing interest on Investments), among others. Consider an average collection period of 59 days for Receivables, for example. In the given model, projected sales in Jan- 2023 is 4,500,000. Since the average collection period is 59 days, the sale will be realised only in Mar-2023 (Extract from Income statement and Cash flow report below):</a:t>
            </a:r>
          </a:p>
          <a:p>
            <a:pPr marL="0" indent="0" algn="just">
              <a:lnSpc>
                <a:spcPct val="107000"/>
              </a:lnSpc>
              <a:spcAft>
                <a:spcPts val="800"/>
              </a:spcAft>
              <a:buNone/>
            </a:pPr>
            <a:endParaRPr lang="en-IN" sz="1200" kern="100" dirty="0">
              <a:solidFill>
                <a:srgbClr val="002060"/>
              </a:solidFill>
              <a:effectLst/>
              <a:latin typeface="Bookman Old Style" panose="02050604050505020204" pitchFamily="18" charset="0"/>
              <a:ea typeface="Times New Roman" panose="02020603050405020304" pitchFamily="18" charset="0"/>
              <a:cs typeface="Times New Roman" panose="02020603050405020304" pitchFamily="18" charset="0"/>
            </a:endParaRPr>
          </a:p>
          <a:p>
            <a:pPr marL="0" indent="0" algn="just">
              <a:lnSpc>
                <a:spcPct val="107000"/>
              </a:lnSpc>
              <a:spcAft>
                <a:spcPts val="800"/>
              </a:spcAft>
              <a:buNone/>
            </a:pPr>
            <a:endParaRPr lang="en-IN" sz="1200" kern="100" dirty="0">
              <a:solidFill>
                <a:srgbClr val="002060"/>
              </a:solidFill>
              <a:effectLst/>
              <a:latin typeface="Bookman Old Style" panose="02050604050505020204" pitchFamily="18" charset="0"/>
              <a:ea typeface="Times New Roman" panose="02020603050405020304" pitchFamily="18" charset="0"/>
              <a:cs typeface="Times New Roman" panose="02020603050405020304" pitchFamily="18" charset="0"/>
            </a:endParaRPr>
          </a:p>
          <a:p>
            <a:pPr marL="0" indent="0" algn="just">
              <a:lnSpc>
                <a:spcPct val="107000"/>
              </a:lnSpc>
              <a:spcAft>
                <a:spcPts val="800"/>
              </a:spcAft>
              <a:buNone/>
            </a:pPr>
            <a:r>
              <a:rPr lang="en-IN" sz="1200" kern="100" dirty="0">
                <a:solidFill>
                  <a:srgbClr val="002060"/>
                </a:solidFill>
                <a:effectLst/>
                <a:latin typeface="Bookman Old Style" panose="02050604050505020204" pitchFamily="18" charset="0"/>
                <a:ea typeface="Times New Roman" panose="02020603050405020304" pitchFamily="18" charset="0"/>
                <a:cs typeface="Times New Roman" panose="02020603050405020304" pitchFamily="18" charset="0"/>
              </a:rPr>
              <a:t> We can now change the Cash/Credit sales split in the Input sheet (presently at 100% credit) to 40 % cash and 60% credit and assess the impact on the cash flows. Now, the sale realised in Jan-2023 will be 1,800,000 (40% being cash sales), while the sale realised in Mar-2023 will be 4,620,000, computed as 40% of Mar-2023 sales, equalling 1,920,000 (representing the cash component, realised in the month of sale itself) PLUS 60% of Jan-2023 sales, equalling 2,700,000(representing the credit component, realised 59 days after the month of sale, that is, Mar-2023).</a:t>
            </a:r>
          </a:p>
          <a:p>
            <a:pPr marL="0" indent="0" algn="just">
              <a:lnSpc>
                <a:spcPct val="107000"/>
              </a:lnSpc>
              <a:spcAft>
                <a:spcPts val="800"/>
              </a:spcAft>
              <a:buNone/>
            </a:pPr>
            <a:endParaRPr lang="en-IN" sz="1200" kern="100" dirty="0">
              <a:solidFill>
                <a:srgbClr val="002060"/>
              </a:solidFill>
              <a:effectLst/>
              <a:latin typeface="Bookman Old Style" panose="02050604050505020204" pitchFamily="18" charset="0"/>
              <a:ea typeface="Times New Roman" panose="02020603050405020304" pitchFamily="18" charset="0"/>
              <a:cs typeface="Times New Roman" panose="02020603050405020304" pitchFamily="18" charset="0"/>
            </a:endParaRPr>
          </a:p>
          <a:p>
            <a:pPr marL="0" indent="0" algn="just">
              <a:lnSpc>
                <a:spcPct val="107000"/>
              </a:lnSpc>
              <a:spcAft>
                <a:spcPts val="800"/>
              </a:spcAft>
              <a:buNone/>
            </a:pPr>
            <a:endParaRPr lang="en-IN" sz="1200" kern="100" dirty="0">
              <a:solidFill>
                <a:srgbClr val="002060"/>
              </a:solidFill>
              <a:latin typeface="Bookman Old Style" panose="02050604050505020204" pitchFamily="18" charset="0"/>
              <a:ea typeface="Times New Roman" panose="02020603050405020304" pitchFamily="18" charset="0"/>
              <a:cs typeface="Times New Roman" panose="02020603050405020304" pitchFamily="18" charset="0"/>
            </a:endParaRPr>
          </a:p>
          <a:p>
            <a:pPr marL="0" indent="0" algn="just">
              <a:lnSpc>
                <a:spcPct val="107000"/>
              </a:lnSpc>
              <a:spcAft>
                <a:spcPts val="800"/>
              </a:spcAft>
              <a:buNone/>
            </a:pPr>
            <a:endParaRPr lang="en-IN" sz="1200" kern="100" dirty="0">
              <a:solidFill>
                <a:srgbClr val="002060"/>
              </a:solidFill>
              <a:effectLst/>
              <a:latin typeface="Bookman Old Style" panose="02050604050505020204" pitchFamily="18" charset="0"/>
              <a:ea typeface="Times New Roman" panose="02020603050405020304" pitchFamily="18" charset="0"/>
              <a:cs typeface="Times New Roman" panose="02020603050405020304" pitchFamily="18" charset="0"/>
            </a:endParaRPr>
          </a:p>
          <a:p>
            <a:pPr marL="0" indent="0" algn="just">
              <a:lnSpc>
                <a:spcPct val="107000"/>
              </a:lnSpc>
              <a:spcAft>
                <a:spcPts val="800"/>
              </a:spcAft>
              <a:buNone/>
            </a:pPr>
            <a:r>
              <a:rPr lang="en-IN" sz="1200" dirty="0">
                <a:solidFill>
                  <a:srgbClr val="002060"/>
                </a:solidFill>
                <a:effectLst/>
                <a:latin typeface="Bookman Old Style" panose="02050604050505020204" pitchFamily="18" charset="0"/>
                <a:ea typeface="Times New Roman" panose="02020603050405020304" pitchFamily="18" charset="0"/>
                <a:cs typeface="Times New Roman" panose="02020603050405020304" pitchFamily="18" charset="0"/>
              </a:rPr>
              <a:t>A Similar logic is applied while determining monthly vendor payments, thus, allowing for   cash flows to be modelled extremely accurately. </a:t>
            </a:r>
            <a:endParaRPr lang="en-IN" sz="1200" b="0" u="none" baseline="0" dirty="0">
              <a:solidFill>
                <a:srgbClr val="002060"/>
              </a:solidFill>
              <a:latin typeface="Bookman Old Style" panose="02050604050505020204" pitchFamily="18" charset="0"/>
            </a:endParaRPr>
          </a:p>
        </p:txBody>
      </p:sp>
      <p:sp>
        <p:nvSpPr>
          <p:cNvPr id="2" name="Slide Number Placeholder 1">
            <a:extLst>
              <a:ext uri="{FF2B5EF4-FFF2-40B4-BE49-F238E27FC236}">
                <a16:creationId xmlns:a16="http://schemas.microsoft.com/office/drawing/2014/main" id="{A592D020-D78C-29F3-9A11-EC1DA7300FC2}"/>
              </a:ext>
            </a:extLst>
          </p:cNvPr>
          <p:cNvSpPr>
            <a:spLocks noGrp="1"/>
          </p:cNvSpPr>
          <p:nvPr>
            <p:ph type="sldNum" sz="quarter" idx="12"/>
          </p:nvPr>
        </p:nvSpPr>
        <p:spPr/>
        <p:txBody>
          <a:bodyPr/>
          <a:lstStyle/>
          <a:p>
            <a:fld id="{F2AD5B78-1ABF-4C34-9F6F-D26F1585A10F}" type="slidenum">
              <a:rPr lang="en-IN" smtClean="0"/>
              <a:t>20</a:t>
            </a:fld>
            <a:endParaRPr lang="en-IN"/>
          </a:p>
        </p:txBody>
      </p:sp>
      <p:pic>
        <p:nvPicPr>
          <p:cNvPr id="9" name="Picture 8">
            <a:extLst>
              <a:ext uri="{FF2B5EF4-FFF2-40B4-BE49-F238E27FC236}">
                <a16:creationId xmlns:a16="http://schemas.microsoft.com/office/drawing/2014/main" id="{38D74434-E217-D140-E05B-60FE1756E2C2}"/>
              </a:ext>
            </a:extLst>
          </p:cNvPr>
          <p:cNvPicPr>
            <a:picLocks noChangeAspect="1"/>
          </p:cNvPicPr>
          <p:nvPr/>
        </p:nvPicPr>
        <p:blipFill>
          <a:blip r:embed="rId2"/>
          <a:stretch>
            <a:fillRect/>
          </a:stretch>
        </p:blipFill>
        <p:spPr>
          <a:xfrm>
            <a:off x="977153" y="2626978"/>
            <a:ext cx="5118847" cy="914079"/>
          </a:xfrm>
          <a:prstGeom prst="rect">
            <a:avLst/>
          </a:prstGeom>
        </p:spPr>
      </p:pic>
      <p:pic>
        <p:nvPicPr>
          <p:cNvPr id="13" name="Picture 12">
            <a:extLst>
              <a:ext uri="{FF2B5EF4-FFF2-40B4-BE49-F238E27FC236}">
                <a16:creationId xmlns:a16="http://schemas.microsoft.com/office/drawing/2014/main" id="{29291604-12C8-D334-DBE0-2EAA665E9E2B}"/>
              </a:ext>
            </a:extLst>
          </p:cNvPr>
          <p:cNvPicPr>
            <a:picLocks noChangeAspect="1"/>
          </p:cNvPicPr>
          <p:nvPr/>
        </p:nvPicPr>
        <p:blipFill>
          <a:blip r:embed="rId3"/>
          <a:stretch>
            <a:fillRect/>
          </a:stretch>
        </p:blipFill>
        <p:spPr>
          <a:xfrm>
            <a:off x="6243638" y="2626978"/>
            <a:ext cx="4845704" cy="914078"/>
          </a:xfrm>
          <a:prstGeom prst="rect">
            <a:avLst/>
          </a:prstGeom>
        </p:spPr>
      </p:pic>
      <p:pic>
        <p:nvPicPr>
          <p:cNvPr id="15" name="Picture 14">
            <a:extLst>
              <a:ext uri="{FF2B5EF4-FFF2-40B4-BE49-F238E27FC236}">
                <a16:creationId xmlns:a16="http://schemas.microsoft.com/office/drawing/2014/main" id="{BFEEAC22-435A-D8F5-8B6A-09466B05D8AE}"/>
              </a:ext>
            </a:extLst>
          </p:cNvPr>
          <p:cNvPicPr>
            <a:picLocks noChangeAspect="1"/>
          </p:cNvPicPr>
          <p:nvPr/>
        </p:nvPicPr>
        <p:blipFill>
          <a:blip r:embed="rId4"/>
          <a:stretch>
            <a:fillRect/>
          </a:stretch>
        </p:blipFill>
        <p:spPr>
          <a:xfrm>
            <a:off x="914119" y="4705719"/>
            <a:ext cx="7477125" cy="1009650"/>
          </a:xfrm>
          <a:prstGeom prst="rect">
            <a:avLst/>
          </a:prstGeom>
        </p:spPr>
      </p:pic>
    </p:spTree>
    <p:extLst>
      <p:ext uri="{BB962C8B-B14F-4D97-AF65-F5344CB8AC3E}">
        <p14:creationId xmlns:p14="http://schemas.microsoft.com/office/powerpoint/2010/main" val="11611043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6D72CAC-A0F1-745D-6D22-32D651F816DF}"/>
              </a:ext>
            </a:extLst>
          </p:cNvPr>
          <p:cNvSpPr>
            <a:spLocks noGrp="1"/>
          </p:cNvSpPr>
          <p:nvPr>
            <p:ph type="title"/>
          </p:nvPr>
        </p:nvSpPr>
        <p:spPr>
          <a:xfrm>
            <a:off x="838200" y="365125"/>
            <a:ext cx="10515600" cy="1033907"/>
          </a:xfrm>
          <a:solidFill>
            <a:srgbClr val="0070C0"/>
          </a:solidFill>
        </p:spPr>
        <p:txBody>
          <a:bodyPr>
            <a:normAutofit fontScale="90000"/>
          </a:bodyPr>
          <a:lstStyle/>
          <a:p>
            <a:r>
              <a:rPr lang="en-US" b="1" dirty="0">
                <a:solidFill>
                  <a:schemeClr val="bg1"/>
                </a:solidFill>
                <a:latin typeface="Bookman Old Style" panose="02050604050505020204" pitchFamily="18" charset="0"/>
              </a:rPr>
              <a:t>Input </a:t>
            </a:r>
            <a:r>
              <a:rPr lang="en-US" b="1" dirty="0" err="1">
                <a:solidFill>
                  <a:schemeClr val="bg1"/>
                </a:solidFill>
                <a:latin typeface="Bookman Old Style" panose="02050604050505020204" pitchFamily="18" charset="0"/>
              </a:rPr>
              <a:t>Sheet_Opening</a:t>
            </a:r>
            <a:r>
              <a:rPr lang="en-US" b="1" dirty="0">
                <a:solidFill>
                  <a:schemeClr val="bg1"/>
                </a:solidFill>
                <a:latin typeface="Bookman Old Style" panose="02050604050505020204" pitchFamily="18" charset="0"/>
              </a:rPr>
              <a:t> Balance sheet segment</a:t>
            </a:r>
            <a:endParaRPr lang="en-IN" b="1" dirty="0">
              <a:solidFill>
                <a:schemeClr val="bg1"/>
              </a:solidFill>
              <a:latin typeface="Bookman Old Style" panose="02050604050505020204" pitchFamily="18" charset="0"/>
            </a:endParaRPr>
          </a:p>
        </p:txBody>
      </p:sp>
      <p:sp>
        <p:nvSpPr>
          <p:cNvPr id="6" name="Content Placeholder 5">
            <a:extLst>
              <a:ext uri="{FF2B5EF4-FFF2-40B4-BE49-F238E27FC236}">
                <a16:creationId xmlns:a16="http://schemas.microsoft.com/office/drawing/2014/main" id="{86CAD5A5-17CF-D316-F019-C314E284BB58}"/>
              </a:ext>
            </a:extLst>
          </p:cNvPr>
          <p:cNvSpPr>
            <a:spLocks noGrp="1"/>
          </p:cNvSpPr>
          <p:nvPr>
            <p:ph idx="1"/>
          </p:nvPr>
        </p:nvSpPr>
        <p:spPr>
          <a:xfrm>
            <a:off x="838200" y="1499616"/>
            <a:ext cx="10515600" cy="4856734"/>
          </a:xfrm>
          <a:solidFill>
            <a:schemeClr val="tx2">
              <a:lumMod val="20000"/>
              <a:lumOff val="80000"/>
            </a:schemeClr>
          </a:solidFill>
        </p:spPr>
        <p:txBody>
          <a:bodyPr>
            <a:noAutofit/>
          </a:bodyPr>
          <a:lstStyle/>
          <a:p>
            <a:pPr marL="0" indent="0" algn="just">
              <a:lnSpc>
                <a:spcPct val="107000"/>
              </a:lnSpc>
              <a:spcAft>
                <a:spcPts val="800"/>
              </a:spcAft>
              <a:buNone/>
            </a:pPr>
            <a:r>
              <a:rPr lang="en-IN" sz="1200" dirty="0">
                <a:solidFill>
                  <a:srgbClr val="002060"/>
                </a:solidFill>
                <a:effectLst/>
                <a:latin typeface="Bookman Old Style" panose="02050604050505020204" pitchFamily="18" charset="0"/>
                <a:ea typeface="Times New Roman" panose="02020603050405020304" pitchFamily="18" charset="0"/>
                <a:cs typeface="Times New Roman" panose="02020603050405020304" pitchFamily="18" charset="0"/>
              </a:rPr>
              <a:t>This segment is applicable only for existing companies. The user shall enter opening balances prevailing on the date immediately preceding the budget beginning date.</a:t>
            </a:r>
          </a:p>
          <a:p>
            <a:pPr marL="0" indent="0" algn="just">
              <a:lnSpc>
                <a:spcPct val="107000"/>
              </a:lnSpc>
              <a:spcAft>
                <a:spcPts val="800"/>
              </a:spcAft>
              <a:buNone/>
            </a:pPr>
            <a:endParaRPr lang="en-IN" sz="1200" kern="100" dirty="0">
              <a:solidFill>
                <a:srgbClr val="002060"/>
              </a:solidFill>
              <a:effectLst/>
              <a:latin typeface="Bookman Old Style" panose="02050604050505020204" pitchFamily="18" charset="0"/>
              <a:ea typeface="Times New Roman" panose="02020603050405020304" pitchFamily="18" charset="0"/>
              <a:cs typeface="Times New Roman" panose="02020603050405020304" pitchFamily="18" charset="0"/>
            </a:endParaRPr>
          </a:p>
          <a:p>
            <a:pPr marL="0" indent="0" algn="just">
              <a:lnSpc>
                <a:spcPct val="100000"/>
              </a:lnSpc>
              <a:buNone/>
            </a:pPr>
            <a:endParaRPr lang="en-IN" sz="1200" b="0" u="none" baseline="0" dirty="0">
              <a:solidFill>
                <a:srgbClr val="002060"/>
              </a:solidFill>
              <a:latin typeface="Bookman Old Style" panose="02050604050505020204" pitchFamily="18" charset="0"/>
            </a:endParaRPr>
          </a:p>
        </p:txBody>
      </p:sp>
      <p:sp>
        <p:nvSpPr>
          <p:cNvPr id="2" name="Slide Number Placeholder 1">
            <a:extLst>
              <a:ext uri="{FF2B5EF4-FFF2-40B4-BE49-F238E27FC236}">
                <a16:creationId xmlns:a16="http://schemas.microsoft.com/office/drawing/2014/main" id="{A592D020-D78C-29F3-9A11-EC1DA7300FC2}"/>
              </a:ext>
            </a:extLst>
          </p:cNvPr>
          <p:cNvSpPr>
            <a:spLocks noGrp="1"/>
          </p:cNvSpPr>
          <p:nvPr>
            <p:ph type="sldNum" sz="quarter" idx="12"/>
          </p:nvPr>
        </p:nvSpPr>
        <p:spPr/>
        <p:txBody>
          <a:bodyPr/>
          <a:lstStyle/>
          <a:p>
            <a:fld id="{F2AD5B78-1ABF-4C34-9F6F-D26F1585A10F}" type="slidenum">
              <a:rPr lang="en-IN" smtClean="0"/>
              <a:t>21</a:t>
            </a:fld>
            <a:endParaRPr lang="en-IN"/>
          </a:p>
        </p:txBody>
      </p:sp>
      <p:pic>
        <p:nvPicPr>
          <p:cNvPr id="4" name="Picture 3">
            <a:extLst>
              <a:ext uri="{FF2B5EF4-FFF2-40B4-BE49-F238E27FC236}">
                <a16:creationId xmlns:a16="http://schemas.microsoft.com/office/drawing/2014/main" id="{D376098C-F268-F044-71F2-BEC3F41EF8CC}"/>
              </a:ext>
            </a:extLst>
          </p:cNvPr>
          <p:cNvPicPr>
            <a:picLocks noChangeAspect="1"/>
          </p:cNvPicPr>
          <p:nvPr/>
        </p:nvPicPr>
        <p:blipFill>
          <a:blip r:embed="rId2"/>
          <a:stretch>
            <a:fillRect/>
          </a:stretch>
        </p:blipFill>
        <p:spPr>
          <a:xfrm>
            <a:off x="980234" y="2061883"/>
            <a:ext cx="6448425" cy="4078941"/>
          </a:xfrm>
          <a:prstGeom prst="rect">
            <a:avLst/>
          </a:prstGeom>
        </p:spPr>
      </p:pic>
    </p:spTree>
    <p:extLst>
      <p:ext uri="{BB962C8B-B14F-4D97-AF65-F5344CB8AC3E}">
        <p14:creationId xmlns:p14="http://schemas.microsoft.com/office/powerpoint/2010/main" val="21454172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6D72CAC-A0F1-745D-6D22-32D651F816DF}"/>
              </a:ext>
            </a:extLst>
          </p:cNvPr>
          <p:cNvSpPr>
            <a:spLocks noGrp="1"/>
          </p:cNvSpPr>
          <p:nvPr>
            <p:ph type="title"/>
          </p:nvPr>
        </p:nvSpPr>
        <p:spPr>
          <a:xfrm>
            <a:off x="838200" y="365125"/>
            <a:ext cx="10515600" cy="1033907"/>
          </a:xfrm>
          <a:solidFill>
            <a:srgbClr val="0070C0"/>
          </a:solidFill>
        </p:spPr>
        <p:txBody>
          <a:bodyPr>
            <a:normAutofit fontScale="90000"/>
          </a:bodyPr>
          <a:lstStyle/>
          <a:p>
            <a:r>
              <a:rPr lang="en-US" b="1" dirty="0">
                <a:solidFill>
                  <a:schemeClr val="bg1"/>
                </a:solidFill>
                <a:latin typeface="Bookman Old Style" panose="02050604050505020204" pitchFamily="18" charset="0"/>
              </a:rPr>
              <a:t>Input </a:t>
            </a:r>
            <a:r>
              <a:rPr lang="en-US" b="1" dirty="0" err="1">
                <a:solidFill>
                  <a:schemeClr val="bg1"/>
                </a:solidFill>
                <a:latin typeface="Bookman Old Style" panose="02050604050505020204" pitchFamily="18" charset="0"/>
              </a:rPr>
              <a:t>Sheet_Customer</a:t>
            </a:r>
            <a:r>
              <a:rPr lang="en-US" b="1" dirty="0">
                <a:solidFill>
                  <a:schemeClr val="bg1"/>
                </a:solidFill>
                <a:latin typeface="Bookman Old Style" panose="02050604050505020204" pitchFamily="18" charset="0"/>
              </a:rPr>
              <a:t> receipts and Direct-cost payments segment</a:t>
            </a:r>
            <a:endParaRPr lang="en-IN" b="1" dirty="0">
              <a:solidFill>
                <a:schemeClr val="bg1"/>
              </a:solidFill>
              <a:latin typeface="Bookman Old Style" panose="02050604050505020204" pitchFamily="18" charset="0"/>
            </a:endParaRPr>
          </a:p>
        </p:txBody>
      </p:sp>
      <p:sp>
        <p:nvSpPr>
          <p:cNvPr id="6" name="Content Placeholder 5">
            <a:extLst>
              <a:ext uri="{FF2B5EF4-FFF2-40B4-BE49-F238E27FC236}">
                <a16:creationId xmlns:a16="http://schemas.microsoft.com/office/drawing/2014/main" id="{86CAD5A5-17CF-D316-F019-C314E284BB58}"/>
              </a:ext>
            </a:extLst>
          </p:cNvPr>
          <p:cNvSpPr>
            <a:spLocks noGrp="1"/>
          </p:cNvSpPr>
          <p:nvPr>
            <p:ph idx="1"/>
          </p:nvPr>
        </p:nvSpPr>
        <p:spPr>
          <a:xfrm>
            <a:off x="838200" y="1499616"/>
            <a:ext cx="10515600" cy="4856734"/>
          </a:xfrm>
          <a:solidFill>
            <a:schemeClr val="tx2">
              <a:lumMod val="20000"/>
              <a:lumOff val="80000"/>
            </a:schemeClr>
          </a:solidFill>
        </p:spPr>
        <p:txBody>
          <a:bodyPr>
            <a:noAutofit/>
          </a:bodyPr>
          <a:lstStyle/>
          <a:p>
            <a:pPr marL="0" indent="0" algn="just">
              <a:lnSpc>
                <a:spcPct val="107000"/>
              </a:lnSpc>
              <a:spcAft>
                <a:spcPts val="800"/>
              </a:spcAft>
              <a:buNone/>
            </a:pPr>
            <a:r>
              <a:rPr lang="en-IN" sz="1200" kern="0" dirty="0">
                <a:solidFill>
                  <a:srgbClr val="002060"/>
                </a:solidFill>
                <a:effectLst/>
                <a:latin typeface="Bookman Old Style" panose="02050604050505020204" pitchFamily="18" charset="0"/>
                <a:ea typeface="Times New Roman" panose="02020603050405020304" pitchFamily="18" charset="0"/>
                <a:cs typeface="Times New Roman" panose="02020603050405020304" pitchFamily="18" charset="0"/>
              </a:rPr>
              <a:t>In this segment, a user can override the system-computed customer receipts and vendor payments for any month or months.</a:t>
            </a:r>
          </a:p>
          <a:p>
            <a:pPr marL="0" indent="0" algn="just">
              <a:lnSpc>
                <a:spcPct val="107000"/>
              </a:lnSpc>
              <a:spcAft>
                <a:spcPts val="800"/>
              </a:spcAft>
              <a:buNone/>
            </a:pPr>
            <a:endParaRPr lang="en-IN" sz="1200" kern="0" dirty="0">
              <a:solidFill>
                <a:srgbClr val="002060"/>
              </a:solidFill>
              <a:latin typeface="Bookman Old Style" panose="02050604050505020204" pitchFamily="18" charset="0"/>
              <a:ea typeface="Times New Roman" panose="02020603050405020304" pitchFamily="18" charset="0"/>
              <a:cs typeface="Times New Roman" panose="02020603050405020304" pitchFamily="18" charset="0"/>
            </a:endParaRPr>
          </a:p>
          <a:p>
            <a:pPr marL="0" indent="0" algn="just">
              <a:lnSpc>
                <a:spcPct val="107000"/>
              </a:lnSpc>
              <a:spcAft>
                <a:spcPts val="800"/>
              </a:spcAft>
              <a:buNone/>
            </a:pPr>
            <a:endParaRPr lang="en-IN" sz="1200" kern="0" dirty="0">
              <a:solidFill>
                <a:srgbClr val="002060"/>
              </a:solidFill>
              <a:effectLst/>
              <a:latin typeface="Bookman Old Style" panose="02050604050505020204" pitchFamily="18" charset="0"/>
              <a:ea typeface="Times New Roman" panose="02020603050405020304" pitchFamily="18" charset="0"/>
              <a:cs typeface="Times New Roman" panose="02020603050405020304" pitchFamily="18" charset="0"/>
            </a:endParaRPr>
          </a:p>
          <a:p>
            <a:pPr marL="0" indent="0" algn="just">
              <a:lnSpc>
                <a:spcPct val="107000"/>
              </a:lnSpc>
              <a:spcAft>
                <a:spcPts val="800"/>
              </a:spcAft>
              <a:buNone/>
            </a:pPr>
            <a:endParaRPr lang="en-IN" sz="1200" kern="0" dirty="0">
              <a:solidFill>
                <a:srgbClr val="002060"/>
              </a:solidFill>
              <a:latin typeface="Bookman Old Style" panose="02050604050505020204" pitchFamily="18" charset="0"/>
              <a:ea typeface="Times New Roman" panose="02020603050405020304" pitchFamily="18" charset="0"/>
              <a:cs typeface="Times New Roman" panose="02020603050405020304" pitchFamily="18" charset="0"/>
            </a:endParaRPr>
          </a:p>
          <a:p>
            <a:pPr marL="0" indent="0" algn="just">
              <a:lnSpc>
                <a:spcPct val="107000"/>
              </a:lnSpc>
              <a:spcAft>
                <a:spcPts val="800"/>
              </a:spcAft>
              <a:buNone/>
            </a:pPr>
            <a:endParaRPr lang="en-IN" sz="1200" kern="0" dirty="0">
              <a:solidFill>
                <a:srgbClr val="002060"/>
              </a:solidFill>
              <a:effectLst/>
              <a:latin typeface="Bookman Old Style" panose="02050604050505020204" pitchFamily="18" charset="0"/>
              <a:ea typeface="Times New Roman" panose="02020603050405020304" pitchFamily="18" charset="0"/>
              <a:cs typeface="Times New Roman" panose="02020603050405020304" pitchFamily="18" charset="0"/>
            </a:endParaRPr>
          </a:p>
          <a:p>
            <a:pPr marL="0" indent="0" algn="just">
              <a:lnSpc>
                <a:spcPct val="107000"/>
              </a:lnSpc>
              <a:spcAft>
                <a:spcPts val="800"/>
              </a:spcAft>
              <a:buNone/>
            </a:pPr>
            <a:endParaRPr lang="en-IN" sz="1200" kern="0" dirty="0">
              <a:solidFill>
                <a:srgbClr val="002060"/>
              </a:solidFill>
              <a:latin typeface="Bookman Old Style" panose="02050604050505020204" pitchFamily="18" charset="0"/>
              <a:ea typeface="Times New Roman" panose="02020603050405020304" pitchFamily="18" charset="0"/>
              <a:cs typeface="Times New Roman" panose="02020603050405020304" pitchFamily="18" charset="0"/>
            </a:endParaRPr>
          </a:p>
          <a:p>
            <a:pPr marL="0" indent="0" algn="just">
              <a:lnSpc>
                <a:spcPct val="107000"/>
              </a:lnSpc>
              <a:spcAft>
                <a:spcPts val="800"/>
              </a:spcAft>
              <a:buNone/>
            </a:pPr>
            <a:endParaRPr lang="en-IN" sz="1200" kern="0" dirty="0">
              <a:solidFill>
                <a:srgbClr val="002060"/>
              </a:solidFill>
              <a:effectLst/>
              <a:latin typeface="Bookman Old Style" panose="02050604050505020204" pitchFamily="18" charset="0"/>
              <a:ea typeface="Times New Roman" panose="02020603050405020304" pitchFamily="18" charset="0"/>
              <a:cs typeface="Times New Roman" panose="02020603050405020304" pitchFamily="18" charset="0"/>
            </a:endParaRPr>
          </a:p>
          <a:p>
            <a:pPr marL="0" indent="0" algn="just">
              <a:lnSpc>
                <a:spcPct val="107000"/>
              </a:lnSpc>
              <a:spcAft>
                <a:spcPts val="800"/>
              </a:spcAft>
              <a:buNone/>
            </a:pPr>
            <a:endParaRPr lang="en-IN" sz="1200" kern="0" dirty="0">
              <a:solidFill>
                <a:srgbClr val="002060"/>
              </a:solidFill>
              <a:latin typeface="Bookman Old Style" panose="02050604050505020204" pitchFamily="18" charset="0"/>
              <a:ea typeface="Times New Roman" panose="02020603050405020304" pitchFamily="18" charset="0"/>
              <a:cs typeface="Times New Roman" panose="02020603050405020304" pitchFamily="18" charset="0"/>
            </a:endParaRPr>
          </a:p>
          <a:p>
            <a:pPr marL="0" indent="0" algn="just">
              <a:lnSpc>
                <a:spcPct val="107000"/>
              </a:lnSpc>
              <a:spcAft>
                <a:spcPts val="800"/>
              </a:spcAft>
              <a:buNone/>
            </a:pPr>
            <a:r>
              <a:rPr lang="en-IN" sz="1200" kern="0" dirty="0">
                <a:solidFill>
                  <a:srgbClr val="002060"/>
                </a:solidFill>
                <a:latin typeface="Bookman Old Style" panose="02050604050505020204" pitchFamily="18" charset="0"/>
                <a:ea typeface="Times New Roman" panose="02020603050405020304" pitchFamily="18" charset="0"/>
                <a:cs typeface="Times New Roman" panose="02020603050405020304" pitchFamily="18" charset="0"/>
              </a:rPr>
              <a:t>Extract from the projected monthly cash flow report is shown below.</a:t>
            </a:r>
          </a:p>
          <a:p>
            <a:pPr marL="0" indent="0" algn="just">
              <a:lnSpc>
                <a:spcPct val="107000"/>
              </a:lnSpc>
              <a:spcAft>
                <a:spcPts val="800"/>
              </a:spcAft>
              <a:buNone/>
            </a:pPr>
            <a:endParaRPr lang="en-IN" sz="1200" kern="0" dirty="0">
              <a:solidFill>
                <a:srgbClr val="002060"/>
              </a:solidFill>
              <a:effectLst/>
              <a:latin typeface="Bookman Old Style" panose="02050604050505020204" pitchFamily="18" charset="0"/>
              <a:ea typeface="Times New Roman" panose="02020603050405020304" pitchFamily="18" charset="0"/>
              <a:cs typeface="Times New Roman" panose="02020603050405020304" pitchFamily="18" charset="0"/>
            </a:endParaRPr>
          </a:p>
          <a:p>
            <a:pPr marL="0" indent="0" algn="just">
              <a:lnSpc>
                <a:spcPct val="107000"/>
              </a:lnSpc>
              <a:spcAft>
                <a:spcPts val="800"/>
              </a:spcAft>
              <a:buNone/>
            </a:pPr>
            <a:endParaRPr lang="en-IN" sz="1200" kern="0" dirty="0">
              <a:solidFill>
                <a:srgbClr val="002060"/>
              </a:solidFill>
              <a:latin typeface="Bookman Old Style" panose="02050604050505020204" pitchFamily="18" charset="0"/>
              <a:ea typeface="Times New Roman" panose="02020603050405020304" pitchFamily="18" charset="0"/>
              <a:cs typeface="Times New Roman" panose="02020603050405020304" pitchFamily="18" charset="0"/>
            </a:endParaRPr>
          </a:p>
          <a:p>
            <a:pPr marL="0" indent="0" algn="just">
              <a:lnSpc>
                <a:spcPct val="107000"/>
              </a:lnSpc>
              <a:spcAft>
                <a:spcPts val="800"/>
              </a:spcAft>
              <a:buNone/>
            </a:pPr>
            <a:endParaRPr lang="en-IN" sz="1200" kern="0" dirty="0">
              <a:solidFill>
                <a:srgbClr val="002060"/>
              </a:solidFill>
              <a:effectLst/>
              <a:latin typeface="Bookman Old Style" panose="02050604050505020204" pitchFamily="18" charset="0"/>
              <a:ea typeface="Times New Roman" panose="02020603050405020304" pitchFamily="18" charset="0"/>
              <a:cs typeface="Times New Roman" panose="02020603050405020304" pitchFamily="18" charset="0"/>
            </a:endParaRPr>
          </a:p>
          <a:p>
            <a:pPr marL="0" indent="0" algn="just">
              <a:lnSpc>
                <a:spcPct val="107000"/>
              </a:lnSpc>
              <a:spcAft>
                <a:spcPts val="800"/>
              </a:spcAft>
              <a:buNone/>
            </a:pPr>
            <a:endParaRPr lang="en-IN" sz="1200" kern="0" dirty="0">
              <a:solidFill>
                <a:srgbClr val="002060"/>
              </a:solidFill>
              <a:latin typeface="Bookman Old Style" panose="02050604050505020204" pitchFamily="18" charset="0"/>
              <a:ea typeface="Times New Roman" panose="02020603050405020304" pitchFamily="18" charset="0"/>
              <a:cs typeface="Times New Roman" panose="02020603050405020304" pitchFamily="18" charset="0"/>
            </a:endParaRPr>
          </a:p>
          <a:p>
            <a:pPr marL="0" indent="0" algn="just">
              <a:lnSpc>
                <a:spcPct val="107000"/>
              </a:lnSpc>
              <a:spcAft>
                <a:spcPts val="800"/>
              </a:spcAft>
              <a:buNone/>
            </a:pPr>
            <a:endParaRPr lang="en-IN" sz="1200" kern="0" dirty="0">
              <a:solidFill>
                <a:srgbClr val="002060"/>
              </a:solidFill>
              <a:effectLst/>
              <a:latin typeface="Bookman Old Style" panose="02050604050505020204" pitchFamily="18" charset="0"/>
              <a:ea typeface="Times New Roman" panose="02020603050405020304" pitchFamily="18" charset="0"/>
              <a:cs typeface="Times New Roman" panose="02020603050405020304" pitchFamily="18" charset="0"/>
            </a:endParaRPr>
          </a:p>
          <a:p>
            <a:pPr marL="0" indent="0" algn="just">
              <a:lnSpc>
                <a:spcPct val="107000"/>
              </a:lnSpc>
              <a:spcAft>
                <a:spcPts val="800"/>
              </a:spcAft>
              <a:buNone/>
            </a:pPr>
            <a:endParaRPr lang="en-IN" sz="1200" kern="0" dirty="0">
              <a:solidFill>
                <a:srgbClr val="002060"/>
              </a:solidFill>
              <a:latin typeface="Bookman Old Style" panose="02050604050505020204" pitchFamily="18" charset="0"/>
              <a:ea typeface="Times New Roman" panose="02020603050405020304" pitchFamily="18" charset="0"/>
              <a:cs typeface="Times New Roman" panose="02020603050405020304" pitchFamily="18" charset="0"/>
            </a:endParaRPr>
          </a:p>
          <a:p>
            <a:pPr marL="0" indent="0" algn="just">
              <a:lnSpc>
                <a:spcPct val="107000"/>
              </a:lnSpc>
              <a:spcAft>
                <a:spcPts val="800"/>
              </a:spcAft>
              <a:buNone/>
            </a:pPr>
            <a:endParaRPr lang="en-IN" sz="1200" kern="0" dirty="0">
              <a:solidFill>
                <a:srgbClr val="002060"/>
              </a:solidFill>
              <a:effectLst/>
              <a:latin typeface="Bookman Old Style" panose="02050604050505020204" pitchFamily="18" charset="0"/>
              <a:ea typeface="Times New Roman" panose="02020603050405020304" pitchFamily="18" charset="0"/>
              <a:cs typeface="Times New Roman" panose="02020603050405020304" pitchFamily="18" charset="0"/>
            </a:endParaRPr>
          </a:p>
          <a:p>
            <a:pPr marL="0" indent="0" algn="just">
              <a:lnSpc>
                <a:spcPct val="107000"/>
              </a:lnSpc>
              <a:spcAft>
                <a:spcPts val="800"/>
              </a:spcAft>
              <a:buNone/>
            </a:pPr>
            <a:endParaRPr lang="en-IN" sz="1200" kern="0" dirty="0">
              <a:solidFill>
                <a:srgbClr val="002060"/>
              </a:solidFill>
              <a:latin typeface="Bookman Old Style" panose="02050604050505020204" pitchFamily="18" charset="0"/>
              <a:ea typeface="Times New Roman" panose="02020603050405020304" pitchFamily="18" charset="0"/>
              <a:cs typeface="Times New Roman" panose="02020603050405020304" pitchFamily="18" charset="0"/>
            </a:endParaRPr>
          </a:p>
          <a:p>
            <a:pPr marL="0" indent="0" algn="just">
              <a:lnSpc>
                <a:spcPct val="107000"/>
              </a:lnSpc>
              <a:spcAft>
                <a:spcPts val="800"/>
              </a:spcAft>
              <a:buNone/>
            </a:pPr>
            <a:endParaRPr lang="en-IN" sz="1200" kern="0" dirty="0">
              <a:solidFill>
                <a:srgbClr val="002060"/>
              </a:solidFill>
              <a:effectLst/>
              <a:latin typeface="Bookman Old Style" panose="02050604050505020204" pitchFamily="18" charset="0"/>
              <a:ea typeface="Times New Roman" panose="02020603050405020304" pitchFamily="18" charset="0"/>
              <a:cs typeface="Times New Roman" panose="02020603050405020304" pitchFamily="18" charset="0"/>
            </a:endParaRPr>
          </a:p>
          <a:p>
            <a:pPr marL="0" indent="0" algn="just">
              <a:lnSpc>
                <a:spcPct val="107000"/>
              </a:lnSpc>
              <a:spcAft>
                <a:spcPts val="800"/>
              </a:spcAft>
              <a:buNone/>
            </a:pPr>
            <a:endParaRPr lang="en-IN" sz="1200" kern="0" dirty="0">
              <a:solidFill>
                <a:srgbClr val="002060"/>
              </a:solidFill>
              <a:latin typeface="Bookman Old Style" panose="02050604050505020204" pitchFamily="18" charset="0"/>
              <a:ea typeface="Times New Roman" panose="02020603050405020304" pitchFamily="18" charset="0"/>
              <a:cs typeface="Times New Roman" panose="02020603050405020304" pitchFamily="18" charset="0"/>
            </a:endParaRPr>
          </a:p>
          <a:p>
            <a:pPr marL="0" indent="0" algn="just">
              <a:lnSpc>
                <a:spcPct val="107000"/>
              </a:lnSpc>
              <a:spcAft>
                <a:spcPts val="800"/>
              </a:spcAft>
              <a:buNone/>
            </a:pPr>
            <a:endParaRPr lang="en-IN" sz="1200" kern="0" dirty="0">
              <a:solidFill>
                <a:srgbClr val="002060"/>
              </a:solidFill>
              <a:effectLst/>
              <a:latin typeface="Bookman Old Style" panose="02050604050505020204" pitchFamily="18" charset="0"/>
              <a:ea typeface="Times New Roman" panose="02020603050405020304" pitchFamily="18" charset="0"/>
              <a:cs typeface="Times New Roman" panose="02020603050405020304" pitchFamily="18" charset="0"/>
            </a:endParaRPr>
          </a:p>
          <a:p>
            <a:pPr marL="0" indent="0" algn="just">
              <a:lnSpc>
                <a:spcPct val="107000"/>
              </a:lnSpc>
              <a:spcAft>
                <a:spcPts val="800"/>
              </a:spcAft>
              <a:buNone/>
            </a:pPr>
            <a:endParaRPr lang="en-IN" sz="1200" kern="0" dirty="0">
              <a:solidFill>
                <a:srgbClr val="002060"/>
              </a:solidFill>
              <a:latin typeface="Bookman Old Style" panose="02050604050505020204" pitchFamily="18" charset="0"/>
              <a:ea typeface="Times New Roman" panose="02020603050405020304" pitchFamily="18" charset="0"/>
              <a:cs typeface="Times New Roman" panose="02020603050405020304" pitchFamily="18" charset="0"/>
            </a:endParaRPr>
          </a:p>
          <a:p>
            <a:pPr marL="0" indent="0" algn="just">
              <a:lnSpc>
                <a:spcPct val="107000"/>
              </a:lnSpc>
              <a:spcAft>
                <a:spcPts val="800"/>
              </a:spcAft>
              <a:buNone/>
            </a:pPr>
            <a:endParaRPr lang="en-IN" sz="1200" kern="0" dirty="0">
              <a:solidFill>
                <a:srgbClr val="002060"/>
              </a:solidFill>
              <a:effectLst/>
              <a:latin typeface="Bookman Old Style" panose="02050604050505020204" pitchFamily="18" charset="0"/>
              <a:ea typeface="Times New Roman" panose="02020603050405020304" pitchFamily="18" charset="0"/>
              <a:cs typeface="Times New Roman" panose="02020603050405020304" pitchFamily="18" charset="0"/>
            </a:endParaRPr>
          </a:p>
          <a:p>
            <a:pPr marL="0" indent="0" algn="just">
              <a:lnSpc>
                <a:spcPct val="107000"/>
              </a:lnSpc>
              <a:spcAft>
                <a:spcPts val="800"/>
              </a:spcAft>
              <a:buNone/>
            </a:pPr>
            <a:endParaRPr lang="en-IN" sz="1200" kern="0" dirty="0">
              <a:solidFill>
                <a:srgbClr val="002060"/>
              </a:solidFill>
              <a:latin typeface="Bookman Old Style" panose="02050604050505020204" pitchFamily="18" charset="0"/>
              <a:ea typeface="Times New Roman" panose="02020603050405020304" pitchFamily="18" charset="0"/>
              <a:cs typeface="Times New Roman" panose="02020603050405020304" pitchFamily="18" charset="0"/>
            </a:endParaRPr>
          </a:p>
          <a:p>
            <a:pPr marL="0" indent="0" algn="just">
              <a:lnSpc>
                <a:spcPct val="107000"/>
              </a:lnSpc>
              <a:spcAft>
                <a:spcPts val="800"/>
              </a:spcAft>
              <a:buNone/>
            </a:pPr>
            <a:endParaRPr lang="en-IN" sz="1200" kern="0" dirty="0">
              <a:solidFill>
                <a:srgbClr val="002060"/>
              </a:solidFill>
              <a:effectLst/>
              <a:latin typeface="Bookman Old Style" panose="02050604050505020204" pitchFamily="18" charset="0"/>
              <a:ea typeface="Times New Roman" panose="02020603050405020304" pitchFamily="18" charset="0"/>
              <a:cs typeface="Times New Roman" panose="02020603050405020304" pitchFamily="18" charset="0"/>
            </a:endParaRPr>
          </a:p>
          <a:p>
            <a:pPr marL="0" indent="0" algn="just">
              <a:lnSpc>
                <a:spcPct val="107000"/>
              </a:lnSpc>
              <a:spcAft>
                <a:spcPts val="800"/>
              </a:spcAft>
              <a:buNone/>
            </a:pPr>
            <a:endParaRPr lang="en-IN" sz="1200" kern="0" dirty="0">
              <a:solidFill>
                <a:srgbClr val="002060"/>
              </a:solidFill>
              <a:latin typeface="Bookman Old Style" panose="02050604050505020204" pitchFamily="18" charset="0"/>
              <a:ea typeface="Times New Roman" panose="02020603050405020304" pitchFamily="18" charset="0"/>
              <a:cs typeface="Times New Roman" panose="02020603050405020304" pitchFamily="18" charset="0"/>
            </a:endParaRPr>
          </a:p>
          <a:p>
            <a:pPr marL="0" indent="0" algn="just">
              <a:lnSpc>
                <a:spcPct val="107000"/>
              </a:lnSpc>
              <a:spcAft>
                <a:spcPts val="800"/>
              </a:spcAft>
              <a:buNone/>
            </a:pPr>
            <a:endParaRPr lang="en-IN" sz="1200" kern="0" dirty="0">
              <a:solidFill>
                <a:srgbClr val="002060"/>
              </a:solidFill>
              <a:effectLst/>
              <a:latin typeface="Bookman Old Style" panose="02050604050505020204" pitchFamily="18" charset="0"/>
              <a:ea typeface="Times New Roman" panose="02020603050405020304" pitchFamily="18" charset="0"/>
              <a:cs typeface="Times New Roman" panose="02020603050405020304" pitchFamily="18" charset="0"/>
            </a:endParaRPr>
          </a:p>
          <a:p>
            <a:pPr marL="0" indent="0" algn="just">
              <a:lnSpc>
                <a:spcPct val="107000"/>
              </a:lnSpc>
              <a:spcAft>
                <a:spcPts val="800"/>
              </a:spcAft>
              <a:buNone/>
            </a:pPr>
            <a:endParaRPr lang="en-IN" sz="1200" kern="0" dirty="0">
              <a:solidFill>
                <a:srgbClr val="002060"/>
              </a:solidFill>
              <a:latin typeface="Bookman Old Style" panose="02050604050505020204" pitchFamily="18" charset="0"/>
              <a:ea typeface="Times New Roman" panose="02020603050405020304" pitchFamily="18" charset="0"/>
              <a:cs typeface="Times New Roman" panose="02020603050405020304" pitchFamily="18" charset="0"/>
            </a:endParaRPr>
          </a:p>
          <a:p>
            <a:pPr marL="0" indent="0" algn="just">
              <a:lnSpc>
                <a:spcPct val="107000"/>
              </a:lnSpc>
              <a:spcAft>
                <a:spcPts val="800"/>
              </a:spcAft>
              <a:buNone/>
            </a:pPr>
            <a:endParaRPr lang="en-IN" sz="1200" kern="0" dirty="0">
              <a:solidFill>
                <a:srgbClr val="002060"/>
              </a:solidFill>
              <a:effectLst/>
              <a:latin typeface="Bookman Old Style" panose="02050604050505020204" pitchFamily="18" charset="0"/>
              <a:ea typeface="Times New Roman" panose="02020603050405020304" pitchFamily="18" charset="0"/>
              <a:cs typeface="Times New Roman" panose="02020603050405020304" pitchFamily="18" charset="0"/>
            </a:endParaRPr>
          </a:p>
          <a:p>
            <a:pPr marL="0" indent="0" algn="just">
              <a:lnSpc>
                <a:spcPct val="107000"/>
              </a:lnSpc>
              <a:spcAft>
                <a:spcPts val="800"/>
              </a:spcAft>
              <a:buNone/>
            </a:pPr>
            <a:endParaRPr lang="en-IN" sz="1200" kern="0" dirty="0">
              <a:solidFill>
                <a:srgbClr val="002060"/>
              </a:solidFill>
              <a:latin typeface="Bookman Old Style" panose="02050604050505020204" pitchFamily="18" charset="0"/>
              <a:ea typeface="Times New Roman" panose="02020603050405020304" pitchFamily="18" charset="0"/>
              <a:cs typeface="Times New Roman" panose="02020603050405020304" pitchFamily="18" charset="0"/>
            </a:endParaRPr>
          </a:p>
          <a:p>
            <a:pPr marL="0" indent="0" algn="just">
              <a:lnSpc>
                <a:spcPct val="107000"/>
              </a:lnSpc>
              <a:spcAft>
                <a:spcPts val="800"/>
              </a:spcAft>
              <a:buNone/>
            </a:pPr>
            <a:endParaRPr lang="en-IN" sz="1200" kern="0" dirty="0">
              <a:solidFill>
                <a:srgbClr val="002060"/>
              </a:solidFill>
              <a:effectLst/>
              <a:latin typeface="Bookman Old Style" panose="02050604050505020204" pitchFamily="18" charset="0"/>
              <a:ea typeface="Times New Roman" panose="02020603050405020304" pitchFamily="18" charset="0"/>
              <a:cs typeface="Times New Roman" panose="02020603050405020304" pitchFamily="18" charset="0"/>
            </a:endParaRPr>
          </a:p>
          <a:p>
            <a:pPr marL="0" indent="0" algn="just">
              <a:lnSpc>
                <a:spcPct val="107000"/>
              </a:lnSpc>
              <a:spcAft>
                <a:spcPts val="800"/>
              </a:spcAft>
              <a:buNone/>
            </a:pPr>
            <a:endParaRPr lang="en-IN" sz="1200" kern="0" dirty="0">
              <a:solidFill>
                <a:srgbClr val="002060"/>
              </a:solidFill>
              <a:latin typeface="Bookman Old Style" panose="02050604050505020204" pitchFamily="18" charset="0"/>
              <a:ea typeface="Times New Roman" panose="02020603050405020304" pitchFamily="18" charset="0"/>
              <a:cs typeface="Times New Roman" panose="02020603050405020304" pitchFamily="18" charset="0"/>
            </a:endParaRPr>
          </a:p>
          <a:p>
            <a:pPr marL="0" indent="0" algn="just">
              <a:lnSpc>
                <a:spcPct val="107000"/>
              </a:lnSpc>
              <a:spcAft>
                <a:spcPts val="800"/>
              </a:spcAft>
              <a:buNone/>
            </a:pPr>
            <a:endParaRPr lang="en-IN" sz="1200" kern="0" dirty="0">
              <a:solidFill>
                <a:srgbClr val="002060"/>
              </a:solidFill>
              <a:effectLst/>
              <a:latin typeface="Bookman Old Style" panose="02050604050505020204" pitchFamily="18" charset="0"/>
              <a:ea typeface="Times New Roman" panose="02020603050405020304" pitchFamily="18" charset="0"/>
              <a:cs typeface="Times New Roman" panose="02020603050405020304" pitchFamily="18" charset="0"/>
            </a:endParaRPr>
          </a:p>
          <a:p>
            <a:pPr marL="0" indent="0" algn="just">
              <a:lnSpc>
                <a:spcPct val="107000"/>
              </a:lnSpc>
              <a:spcAft>
                <a:spcPts val="800"/>
              </a:spcAft>
              <a:buNone/>
            </a:pPr>
            <a:endParaRPr lang="en-IN" sz="1200" kern="0" dirty="0">
              <a:solidFill>
                <a:srgbClr val="002060"/>
              </a:solidFill>
              <a:latin typeface="Bookman Old Style" panose="02050604050505020204" pitchFamily="18" charset="0"/>
              <a:ea typeface="Times New Roman" panose="02020603050405020304" pitchFamily="18" charset="0"/>
              <a:cs typeface="Times New Roman" panose="02020603050405020304" pitchFamily="18" charset="0"/>
            </a:endParaRPr>
          </a:p>
          <a:p>
            <a:pPr marL="0" indent="0" algn="just">
              <a:lnSpc>
                <a:spcPct val="107000"/>
              </a:lnSpc>
              <a:spcAft>
                <a:spcPts val="800"/>
              </a:spcAft>
              <a:buNone/>
            </a:pPr>
            <a:endParaRPr lang="en-IN" sz="1200" kern="0" dirty="0">
              <a:solidFill>
                <a:srgbClr val="002060"/>
              </a:solidFill>
              <a:effectLst/>
              <a:latin typeface="Bookman Old Style" panose="02050604050505020204" pitchFamily="18" charset="0"/>
              <a:ea typeface="Times New Roman" panose="02020603050405020304" pitchFamily="18" charset="0"/>
              <a:cs typeface="Times New Roman" panose="02020603050405020304" pitchFamily="18" charset="0"/>
            </a:endParaRPr>
          </a:p>
          <a:p>
            <a:pPr marL="0" indent="0" algn="just">
              <a:lnSpc>
                <a:spcPct val="107000"/>
              </a:lnSpc>
              <a:spcAft>
                <a:spcPts val="800"/>
              </a:spcAft>
              <a:buNone/>
            </a:pPr>
            <a:endParaRPr lang="en-IN" sz="1200" kern="0" dirty="0">
              <a:solidFill>
                <a:srgbClr val="002060"/>
              </a:solidFill>
              <a:latin typeface="Bookman Old Style" panose="02050604050505020204" pitchFamily="18" charset="0"/>
              <a:ea typeface="Times New Roman" panose="02020603050405020304" pitchFamily="18" charset="0"/>
              <a:cs typeface="Times New Roman" panose="02020603050405020304" pitchFamily="18" charset="0"/>
            </a:endParaRPr>
          </a:p>
          <a:p>
            <a:pPr marL="0" indent="0" algn="just">
              <a:lnSpc>
                <a:spcPct val="107000"/>
              </a:lnSpc>
              <a:spcAft>
                <a:spcPts val="800"/>
              </a:spcAft>
              <a:buNone/>
            </a:pPr>
            <a:endParaRPr lang="en-IN" sz="1200" kern="0" dirty="0">
              <a:solidFill>
                <a:srgbClr val="002060"/>
              </a:solidFill>
              <a:effectLst/>
              <a:latin typeface="Bookman Old Style" panose="02050604050505020204" pitchFamily="18" charset="0"/>
              <a:ea typeface="Times New Roman" panose="02020603050405020304" pitchFamily="18" charset="0"/>
              <a:cs typeface="Times New Roman" panose="02020603050405020304" pitchFamily="18" charset="0"/>
            </a:endParaRPr>
          </a:p>
          <a:p>
            <a:pPr marL="0" indent="0" algn="just">
              <a:lnSpc>
                <a:spcPct val="107000"/>
              </a:lnSpc>
              <a:spcAft>
                <a:spcPts val="800"/>
              </a:spcAft>
              <a:buNone/>
            </a:pPr>
            <a:endParaRPr lang="en-IN" sz="1200" kern="0" dirty="0">
              <a:solidFill>
                <a:srgbClr val="002060"/>
              </a:solidFill>
              <a:latin typeface="Bookman Old Style" panose="02050604050505020204" pitchFamily="18" charset="0"/>
              <a:ea typeface="Times New Roman" panose="02020603050405020304" pitchFamily="18" charset="0"/>
              <a:cs typeface="Times New Roman" panose="02020603050405020304" pitchFamily="18" charset="0"/>
            </a:endParaRPr>
          </a:p>
          <a:p>
            <a:pPr marL="0" indent="0" algn="just">
              <a:lnSpc>
                <a:spcPct val="107000"/>
              </a:lnSpc>
              <a:spcAft>
                <a:spcPts val="800"/>
              </a:spcAft>
              <a:buNone/>
            </a:pPr>
            <a:endParaRPr lang="en-IN" sz="1200" kern="0" dirty="0">
              <a:solidFill>
                <a:srgbClr val="002060"/>
              </a:solidFill>
              <a:effectLst/>
              <a:latin typeface="Bookman Old Style" panose="02050604050505020204" pitchFamily="18" charset="0"/>
              <a:ea typeface="Times New Roman" panose="02020603050405020304" pitchFamily="18" charset="0"/>
              <a:cs typeface="Times New Roman" panose="02020603050405020304" pitchFamily="18" charset="0"/>
            </a:endParaRPr>
          </a:p>
          <a:p>
            <a:pPr marL="0" indent="0" algn="just">
              <a:lnSpc>
                <a:spcPct val="107000"/>
              </a:lnSpc>
              <a:spcAft>
                <a:spcPts val="800"/>
              </a:spcAft>
              <a:buNone/>
            </a:pPr>
            <a:endParaRPr lang="en-IN" sz="1200" kern="0" dirty="0">
              <a:solidFill>
                <a:srgbClr val="002060"/>
              </a:solidFill>
              <a:latin typeface="Bookman Old Style" panose="02050604050505020204" pitchFamily="18" charset="0"/>
              <a:ea typeface="Times New Roman" panose="02020603050405020304" pitchFamily="18" charset="0"/>
              <a:cs typeface="Times New Roman" panose="02020603050405020304" pitchFamily="18" charset="0"/>
            </a:endParaRPr>
          </a:p>
          <a:p>
            <a:pPr marL="0" indent="0" algn="just">
              <a:lnSpc>
                <a:spcPct val="107000"/>
              </a:lnSpc>
              <a:spcAft>
                <a:spcPts val="800"/>
              </a:spcAft>
              <a:buNone/>
            </a:pPr>
            <a:endParaRPr lang="en-IN" sz="1200" kern="0" dirty="0">
              <a:solidFill>
                <a:srgbClr val="002060"/>
              </a:solidFill>
              <a:effectLst/>
              <a:latin typeface="Bookman Old Style" panose="02050604050505020204" pitchFamily="18" charset="0"/>
              <a:ea typeface="Times New Roman" panose="02020603050405020304" pitchFamily="18" charset="0"/>
              <a:cs typeface="Times New Roman" panose="02020603050405020304" pitchFamily="18" charset="0"/>
            </a:endParaRPr>
          </a:p>
          <a:p>
            <a:pPr marL="0" indent="0" algn="just">
              <a:lnSpc>
                <a:spcPct val="107000"/>
              </a:lnSpc>
              <a:spcAft>
                <a:spcPts val="800"/>
              </a:spcAft>
              <a:buNone/>
            </a:pPr>
            <a:endParaRPr lang="en-IN" sz="1200" kern="0" dirty="0">
              <a:solidFill>
                <a:srgbClr val="002060"/>
              </a:solidFill>
              <a:latin typeface="Bookman Old Style" panose="02050604050505020204" pitchFamily="18" charset="0"/>
              <a:ea typeface="Times New Roman" panose="02020603050405020304" pitchFamily="18" charset="0"/>
              <a:cs typeface="Times New Roman" panose="02020603050405020304" pitchFamily="18" charset="0"/>
            </a:endParaRPr>
          </a:p>
          <a:p>
            <a:pPr marL="0" indent="0" algn="just">
              <a:lnSpc>
                <a:spcPct val="107000"/>
              </a:lnSpc>
              <a:spcAft>
                <a:spcPts val="800"/>
              </a:spcAft>
              <a:buNone/>
            </a:pPr>
            <a:endParaRPr lang="en-IN" sz="1200" kern="0" dirty="0">
              <a:solidFill>
                <a:srgbClr val="002060"/>
              </a:solidFill>
              <a:effectLst/>
              <a:latin typeface="Bookman Old Style" panose="02050604050505020204" pitchFamily="18" charset="0"/>
              <a:ea typeface="Times New Roman" panose="02020603050405020304" pitchFamily="18" charset="0"/>
              <a:cs typeface="Times New Roman" panose="02020603050405020304" pitchFamily="18" charset="0"/>
            </a:endParaRPr>
          </a:p>
          <a:p>
            <a:pPr marL="0" indent="0" algn="just">
              <a:lnSpc>
                <a:spcPct val="107000"/>
              </a:lnSpc>
              <a:spcAft>
                <a:spcPts val="800"/>
              </a:spcAft>
              <a:buNone/>
            </a:pPr>
            <a:endParaRPr lang="en-IN" sz="1200" kern="0" dirty="0">
              <a:solidFill>
                <a:srgbClr val="002060"/>
              </a:solidFill>
              <a:latin typeface="Bookman Old Style" panose="02050604050505020204" pitchFamily="18" charset="0"/>
              <a:ea typeface="Times New Roman" panose="02020603050405020304" pitchFamily="18" charset="0"/>
              <a:cs typeface="Times New Roman" panose="02020603050405020304" pitchFamily="18" charset="0"/>
            </a:endParaRPr>
          </a:p>
          <a:p>
            <a:pPr marL="0" indent="0" algn="just">
              <a:lnSpc>
                <a:spcPct val="107000"/>
              </a:lnSpc>
              <a:spcAft>
                <a:spcPts val="800"/>
              </a:spcAft>
              <a:buNone/>
            </a:pPr>
            <a:endParaRPr lang="en-IN" sz="1200" kern="0" dirty="0">
              <a:solidFill>
                <a:srgbClr val="002060"/>
              </a:solidFill>
              <a:effectLst/>
              <a:latin typeface="Bookman Old Style" panose="02050604050505020204" pitchFamily="18" charset="0"/>
              <a:ea typeface="Times New Roman" panose="02020603050405020304" pitchFamily="18" charset="0"/>
              <a:cs typeface="Times New Roman" panose="02020603050405020304" pitchFamily="18" charset="0"/>
            </a:endParaRPr>
          </a:p>
          <a:p>
            <a:pPr marL="0" indent="0" algn="just">
              <a:lnSpc>
                <a:spcPct val="107000"/>
              </a:lnSpc>
              <a:spcAft>
                <a:spcPts val="800"/>
              </a:spcAft>
              <a:buNone/>
            </a:pPr>
            <a:endParaRPr lang="en-IN" sz="12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endParaRPr lang="en-IN" sz="1200" dirty="0">
              <a:solidFill>
                <a:srgbClr val="002060"/>
              </a:solidFill>
              <a:effectLst/>
              <a:latin typeface="Bookman Old Style" panose="02050604050505020204" pitchFamily="18" charset="0"/>
              <a:ea typeface="Times New Roman" panose="02020603050405020304" pitchFamily="18" charset="0"/>
              <a:cs typeface="Times New Roman" panose="02020603050405020304" pitchFamily="18" charset="0"/>
            </a:endParaRPr>
          </a:p>
          <a:p>
            <a:pPr marL="0" indent="0" algn="just">
              <a:lnSpc>
                <a:spcPct val="107000"/>
              </a:lnSpc>
              <a:spcAft>
                <a:spcPts val="800"/>
              </a:spcAft>
              <a:buNone/>
            </a:pPr>
            <a:endParaRPr lang="en-IN" sz="1200" kern="100" dirty="0">
              <a:solidFill>
                <a:srgbClr val="002060"/>
              </a:solidFill>
              <a:effectLst/>
              <a:latin typeface="Bookman Old Style" panose="02050604050505020204" pitchFamily="18" charset="0"/>
              <a:ea typeface="Times New Roman" panose="02020603050405020304" pitchFamily="18" charset="0"/>
              <a:cs typeface="Times New Roman" panose="02020603050405020304" pitchFamily="18" charset="0"/>
            </a:endParaRPr>
          </a:p>
          <a:p>
            <a:pPr marL="0" indent="0" algn="just">
              <a:lnSpc>
                <a:spcPct val="100000"/>
              </a:lnSpc>
              <a:buNone/>
            </a:pPr>
            <a:endParaRPr lang="en-IN" sz="1200" b="0" u="none" baseline="0" dirty="0">
              <a:solidFill>
                <a:srgbClr val="002060"/>
              </a:solidFill>
              <a:latin typeface="Bookman Old Style" panose="02050604050505020204" pitchFamily="18" charset="0"/>
            </a:endParaRPr>
          </a:p>
        </p:txBody>
      </p:sp>
      <p:sp>
        <p:nvSpPr>
          <p:cNvPr id="2" name="Slide Number Placeholder 1">
            <a:extLst>
              <a:ext uri="{FF2B5EF4-FFF2-40B4-BE49-F238E27FC236}">
                <a16:creationId xmlns:a16="http://schemas.microsoft.com/office/drawing/2014/main" id="{A592D020-D78C-29F3-9A11-EC1DA7300FC2}"/>
              </a:ext>
            </a:extLst>
          </p:cNvPr>
          <p:cNvSpPr>
            <a:spLocks noGrp="1"/>
          </p:cNvSpPr>
          <p:nvPr>
            <p:ph type="sldNum" sz="quarter" idx="12"/>
          </p:nvPr>
        </p:nvSpPr>
        <p:spPr/>
        <p:txBody>
          <a:bodyPr/>
          <a:lstStyle/>
          <a:p>
            <a:fld id="{F2AD5B78-1ABF-4C34-9F6F-D26F1585A10F}" type="slidenum">
              <a:rPr lang="en-IN" smtClean="0"/>
              <a:t>22</a:t>
            </a:fld>
            <a:endParaRPr lang="en-IN"/>
          </a:p>
        </p:txBody>
      </p:sp>
      <p:pic>
        <p:nvPicPr>
          <p:cNvPr id="15" name="Picture 14">
            <a:extLst>
              <a:ext uri="{FF2B5EF4-FFF2-40B4-BE49-F238E27FC236}">
                <a16:creationId xmlns:a16="http://schemas.microsoft.com/office/drawing/2014/main" id="{785EF793-6B2C-4602-FAC3-991E403B5CC8}"/>
              </a:ext>
            </a:extLst>
          </p:cNvPr>
          <p:cNvPicPr>
            <a:picLocks noChangeAspect="1"/>
          </p:cNvPicPr>
          <p:nvPr/>
        </p:nvPicPr>
        <p:blipFill>
          <a:blip r:embed="rId2"/>
          <a:stretch>
            <a:fillRect/>
          </a:stretch>
        </p:blipFill>
        <p:spPr>
          <a:xfrm>
            <a:off x="979393" y="1869836"/>
            <a:ext cx="9420225" cy="2628900"/>
          </a:xfrm>
          <a:prstGeom prst="rect">
            <a:avLst/>
          </a:prstGeom>
        </p:spPr>
      </p:pic>
      <p:pic>
        <p:nvPicPr>
          <p:cNvPr id="17" name="Picture 16">
            <a:extLst>
              <a:ext uri="{FF2B5EF4-FFF2-40B4-BE49-F238E27FC236}">
                <a16:creationId xmlns:a16="http://schemas.microsoft.com/office/drawing/2014/main" id="{CC9881DB-AA0E-0E9F-9A7E-B037BC73BB53}"/>
              </a:ext>
            </a:extLst>
          </p:cNvPr>
          <p:cNvPicPr>
            <a:picLocks noChangeAspect="1"/>
          </p:cNvPicPr>
          <p:nvPr/>
        </p:nvPicPr>
        <p:blipFill>
          <a:blip r:embed="rId3"/>
          <a:stretch>
            <a:fillRect/>
          </a:stretch>
        </p:blipFill>
        <p:spPr>
          <a:xfrm>
            <a:off x="979394" y="5228999"/>
            <a:ext cx="9420225" cy="1009650"/>
          </a:xfrm>
          <a:prstGeom prst="rect">
            <a:avLst/>
          </a:prstGeom>
        </p:spPr>
      </p:pic>
    </p:spTree>
    <p:extLst>
      <p:ext uri="{BB962C8B-B14F-4D97-AF65-F5344CB8AC3E}">
        <p14:creationId xmlns:p14="http://schemas.microsoft.com/office/powerpoint/2010/main" val="42947996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6D72CAC-A0F1-745D-6D22-32D651F816DF}"/>
              </a:ext>
            </a:extLst>
          </p:cNvPr>
          <p:cNvSpPr>
            <a:spLocks noGrp="1"/>
          </p:cNvSpPr>
          <p:nvPr>
            <p:ph type="title"/>
          </p:nvPr>
        </p:nvSpPr>
        <p:spPr>
          <a:xfrm>
            <a:off x="838200" y="365125"/>
            <a:ext cx="10515600" cy="1033907"/>
          </a:xfrm>
          <a:solidFill>
            <a:srgbClr val="0070C0"/>
          </a:solidFill>
        </p:spPr>
        <p:txBody>
          <a:bodyPr>
            <a:normAutofit fontScale="90000"/>
          </a:bodyPr>
          <a:lstStyle/>
          <a:p>
            <a:r>
              <a:rPr lang="en-US" b="1" dirty="0">
                <a:solidFill>
                  <a:schemeClr val="bg1"/>
                </a:solidFill>
                <a:latin typeface="Bookman Old Style" panose="02050604050505020204" pitchFamily="18" charset="0"/>
              </a:rPr>
              <a:t>Input </a:t>
            </a:r>
            <a:r>
              <a:rPr lang="en-US" b="1" dirty="0" err="1">
                <a:solidFill>
                  <a:schemeClr val="bg1"/>
                </a:solidFill>
                <a:latin typeface="Bookman Old Style" panose="02050604050505020204" pitchFamily="18" charset="0"/>
              </a:rPr>
              <a:t>Sheet_Import</a:t>
            </a:r>
            <a:r>
              <a:rPr lang="en-US" b="1" dirty="0">
                <a:solidFill>
                  <a:schemeClr val="bg1"/>
                </a:solidFill>
                <a:latin typeface="Bookman Old Style" panose="02050604050505020204" pitchFamily="18" charset="0"/>
              </a:rPr>
              <a:t> of Actual Income Statement/Trial Balance segment</a:t>
            </a:r>
            <a:endParaRPr lang="en-IN" b="1" dirty="0">
              <a:solidFill>
                <a:schemeClr val="bg1"/>
              </a:solidFill>
              <a:latin typeface="Bookman Old Style" panose="02050604050505020204" pitchFamily="18" charset="0"/>
            </a:endParaRPr>
          </a:p>
        </p:txBody>
      </p:sp>
      <p:sp>
        <p:nvSpPr>
          <p:cNvPr id="6" name="Content Placeholder 5">
            <a:extLst>
              <a:ext uri="{FF2B5EF4-FFF2-40B4-BE49-F238E27FC236}">
                <a16:creationId xmlns:a16="http://schemas.microsoft.com/office/drawing/2014/main" id="{86CAD5A5-17CF-D316-F019-C314E284BB58}"/>
              </a:ext>
            </a:extLst>
          </p:cNvPr>
          <p:cNvSpPr>
            <a:spLocks noGrp="1"/>
          </p:cNvSpPr>
          <p:nvPr>
            <p:ph idx="1"/>
          </p:nvPr>
        </p:nvSpPr>
        <p:spPr>
          <a:xfrm>
            <a:off x="838200" y="1499616"/>
            <a:ext cx="10515600" cy="4856734"/>
          </a:xfrm>
          <a:solidFill>
            <a:schemeClr val="tx2">
              <a:lumMod val="20000"/>
              <a:lumOff val="80000"/>
            </a:schemeClr>
          </a:solidFill>
        </p:spPr>
        <p:txBody>
          <a:bodyPr>
            <a:noAutofit/>
          </a:bodyPr>
          <a:lstStyle/>
          <a:p>
            <a:pPr marL="0" indent="0" algn="just">
              <a:lnSpc>
                <a:spcPct val="100000"/>
              </a:lnSpc>
              <a:spcAft>
                <a:spcPts val="800"/>
              </a:spcAft>
              <a:buNone/>
            </a:pPr>
            <a:r>
              <a:rPr lang="en-US" sz="1200" kern="100" dirty="0">
                <a:solidFill>
                  <a:srgbClr val="002060"/>
                </a:solidFill>
                <a:effectLst/>
                <a:latin typeface="Bookman Old Style" panose="02050604050505020204" pitchFamily="18" charset="0"/>
                <a:ea typeface="Calibri" panose="020F0502020204030204" pitchFamily="34" charset="0"/>
                <a:cs typeface="Arial" panose="020B0604020202020204" pitchFamily="34" charset="0"/>
              </a:rPr>
              <a:t>A very unique feature of the tool is a fully-automated budget Vs actuals P&amp;L variance analysis report. The user can import raw P&amp;L Trial </a:t>
            </a:r>
            <a:r>
              <a:rPr lang="en-US" sz="1200" kern="100" dirty="0">
                <a:solidFill>
                  <a:srgbClr val="002060"/>
                </a:solidFill>
                <a:latin typeface="Bookman Old Style" panose="02050604050505020204" pitchFamily="18" charset="0"/>
                <a:ea typeface="Calibri" panose="020F0502020204030204" pitchFamily="34" charset="0"/>
                <a:cs typeface="Arial" panose="020B0604020202020204" pitchFamily="34" charset="0"/>
              </a:rPr>
              <a:t>B</a:t>
            </a:r>
            <a:r>
              <a:rPr lang="en-US" sz="1200" kern="100" dirty="0">
                <a:solidFill>
                  <a:srgbClr val="002060"/>
                </a:solidFill>
                <a:effectLst/>
                <a:latin typeface="Bookman Old Style" panose="02050604050505020204" pitchFamily="18" charset="0"/>
                <a:ea typeface="Calibri" panose="020F0502020204030204" pitchFamily="34" charset="0"/>
                <a:cs typeface="Arial" panose="020B0604020202020204" pitchFamily="34" charset="0"/>
              </a:rPr>
              <a:t>alance generated from any ERP/accounting software for any number of months in one-go without having to manually format the raw report before importing (like removal of report headers, re-alignment of columns </a:t>
            </a:r>
            <a:r>
              <a:rPr lang="en-US" sz="1200" kern="100" dirty="0" err="1">
                <a:solidFill>
                  <a:srgbClr val="002060"/>
                </a:solidFill>
                <a:effectLst/>
                <a:latin typeface="Bookman Old Style" panose="02050604050505020204" pitchFamily="18" charset="0"/>
                <a:ea typeface="Calibri" panose="020F0502020204030204" pitchFamily="34" charset="0"/>
                <a:cs typeface="Arial" panose="020B0604020202020204" pitchFamily="34" charset="0"/>
              </a:rPr>
              <a:t>etc</a:t>
            </a:r>
            <a:r>
              <a:rPr lang="en-US" sz="1200" kern="100" dirty="0">
                <a:solidFill>
                  <a:srgbClr val="002060"/>
                </a:solidFill>
                <a:effectLst/>
                <a:latin typeface="Bookman Old Style" panose="02050604050505020204" pitchFamily="18" charset="0"/>
                <a:ea typeface="Calibri" panose="020F0502020204030204" pitchFamily="34" charset="0"/>
                <a:cs typeface="Arial" panose="020B0604020202020204" pitchFamily="34" charset="0"/>
              </a:rPr>
              <a:t>). The user can then perform a detailed P&amp;L variance analysis for any period with the aid of this report. </a:t>
            </a:r>
            <a:endParaRPr lang="en-IN" sz="1200" dirty="0">
              <a:solidFill>
                <a:srgbClr val="002060"/>
              </a:solidFill>
              <a:effectLst/>
              <a:latin typeface="Bookman Old Style" panose="02050604050505020204" pitchFamily="18" charset="0"/>
              <a:ea typeface="Calibri" panose="020F0502020204030204" pitchFamily="34" charset="0"/>
              <a:cs typeface="Arial" panose="020B0604020202020204" pitchFamily="34" charset="0"/>
            </a:endParaRPr>
          </a:p>
          <a:p>
            <a:pPr marL="0" indent="0">
              <a:lnSpc>
                <a:spcPct val="100000"/>
              </a:lnSpc>
              <a:buNone/>
            </a:pPr>
            <a:endParaRPr lang="en-IN" sz="1200" dirty="0">
              <a:solidFill>
                <a:srgbClr val="002060"/>
              </a:solidFill>
              <a:effectLst/>
              <a:latin typeface="Bookman Old Style" panose="02050604050505020204" pitchFamily="18" charset="0"/>
              <a:ea typeface="Calibri" panose="020F0502020204030204" pitchFamily="34" charset="0"/>
              <a:cs typeface="Arial" panose="020B0604020202020204" pitchFamily="34" charset="0"/>
            </a:endParaRPr>
          </a:p>
          <a:p>
            <a:pPr marL="0" indent="0" algn="just">
              <a:lnSpc>
                <a:spcPct val="100000"/>
              </a:lnSpc>
              <a:spcAft>
                <a:spcPts val="800"/>
              </a:spcAft>
              <a:buNone/>
            </a:pPr>
            <a:endParaRPr lang="en-IN" sz="1200" kern="100" dirty="0">
              <a:solidFill>
                <a:srgbClr val="002060"/>
              </a:solidFill>
              <a:effectLst/>
              <a:latin typeface="Bookman Old Style" panose="02050604050505020204" pitchFamily="18" charset="0"/>
              <a:ea typeface="Times New Roman" panose="02020603050405020304" pitchFamily="18" charset="0"/>
              <a:cs typeface="Times New Roman" panose="02020603050405020304" pitchFamily="18" charset="0"/>
            </a:endParaRPr>
          </a:p>
          <a:p>
            <a:pPr marL="0" indent="0" algn="just">
              <a:lnSpc>
                <a:spcPct val="100000"/>
              </a:lnSpc>
              <a:buNone/>
            </a:pPr>
            <a:endParaRPr lang="en-IN" sz="1200" b="0" u="none" baseline="0" dirty="0">
              <a:solidFill>
                <a:srgbClr val="002060"/>
              </a:solidFill>
              <a:latin typeface="Bookman Old Style" panose="02050604050505020204" pitchFamily="18" charset="0"/>
            </a:endParaRPr>
          </a:p>
        </p:txBody>
      </p:sp>
      <p:sp>
        <p:nvSpPr>
          <p:cNvPr id="2" name="Slide Number Placeholder 1">
            <a:extLst>
              <a:ext uri="{FF2B5EF4-FFF2-40B4-BE49-F238E27FC236}">
                <a16:creationId xmlns:a16="http://schemas.microsoft.com/office/drawing/2014/main" id="{A592D020-D78C-29F3-9A11-EC1DA7300FC2}"/>
              </a:ext>
            </a:extLst>
          </p:cNvPr>
          <p:cNvSpPr>
            <a:spLocks noGrp="1"/>
          </p:cNvSpPr>
          <p:nvPr>
            <p:ph type="sldNum" sz="quarter" idx="12"/>
          </p:nvPr>
        </p:nvSpPr>
        <p:spPr/>
        <p:txBody>
          <a:bodyPr/>
          <a:lstStyle/>
          <a:p>
            <a:fld id="{F2AD5B78-1ABF-4C34-9F6F-D26F1585A10F}" type="slidenum">
              <a:rPr lang="en-IN" smtClean="0"/>
              <a:t>23</a:t>
            </a:fld>
            <a:endParaRPr lang="en-IN" dirty="0"/>
          </a:p>
        </p:txBody>
      </p:sp>
      <p:pic>
        <p:nvPicPr>
          <p:cNvPr id="4" name="Picture 3">
            <a:extLst>
              <a:ext uri="{FF2B5EF4-FFF2-40B4-BE49-F238E27FC236}">
                <a16:creationId xmlns:a16="http://schemas.microsoft.com/office/drawing/2014/main" id="{3F6C31CC-EC8A-CC32-1454-D594AFBCFF52}"/>
              </a:ext>
            </a:extLst>
          </p:cNvPr>
          <p:cNvPicPr>
            <a:picLocks noChangeAspect="1"/>
          </p:cNvPicPr>
          <p:nvPr/>
        </p:nvPicPr>
        <p:blipFill>
          <a:blip r:embed="rId2"/>
          <a:stretch>
            <a:fillRect/>
          </a:stretch>
        </p:blipFill>
        <p:spPr>
          <a:xfrm>
            <a:off x="948560" y="2283572"/>
            <a:ext cx="7227252" cy="4000687"/>
          </a:xfrm>
          <a:prstGeom prst="rect">
            <a:avLst/>
          </a:prstGeom>
        </p:spPr>
      </p:pic>
      <p:sp>
        <p:nvSpPr>
          <p:cNvPr id="8" name="TextBox 7">
            <a:extLst>
              <a:ext uri="{FF2B5EF4-FFF2-40B4-BE49-F238E27FC236}">
                <a16:creationId xmlns:a16="http://schemas.microsoft.com/office/drawing/2014/main" id="{FDB4C2BD-1420-6147-1BF0-37CA2F4B562F}"/>
              </a:ext>
            </a:extLst>
          </p:cNvPr>
          <p:cNvSpPr txBox="1"/>
          <p:nvPr/>
        </p:nvSpPr>
        <p:spPr>
          <a:xfrm>
            <a:off x="8245832" y="2312156"/>
            <a:ext cx="2997608" cy="3647152"/>
          </a:xfrm>
          <a:prstGeom prst="rect">
            <a:avLst/>
          </a:prstGeom>
          <a:solidFill>
            <a:schemeClr val="accent5">
              <a:lumMod val="75000"/>
            </a:schemeClr>
          </a:solidFill>
        </p:spPr>
        <p:txBody>
          <a:bodyPr wrap="square" rtlCol="0">
            <a:spAutoFit/>
          </a:bodyPr>
          <a:lstStyle/>
          <a:p>
            <a:pPr algn="just"/>
            <a:r>
              <a:rPr lang="en-IN" sz="1100" dirty="0">
                <a:solidFill>
                  <a:schemeClr val="bg1"/>
                </a:solidFill>
                <a:effectLst/>
                <a:latin typeface="Bookman Old Style" panose="02050604050505020204" pitchFamily="18" charset="0"/>
                <a:ea typeface="Calibri" panose="020F0502020204030204" pitchFamily="34" charset="0"/>
                <a:cs typeface="Arial" panose="020B0604020202020204" pitchFamily="34" charset="0"/>
              </a:rPr>
              <a:t>In the given example, the user is planning to do a variance analysis for Jan-2023 to Mar-2023, and accordingly, they enter the file particulars of the raw Trial Balance  files (generated from the user’s ERP) which contain the data for the required months. The user then does  a one-time column mapping and account master definition (the first time while using the tool) and then clicks on the Import Raw Report button. </a:t>
            </a:r>
          </a:p>
          <a:p>
            <a:pPr algn="just"/>
            <a:endParaRPr lang="en-IN" sz="1100" dirty="0">
              <a:solidFill>
                <a:schemeClr val="bg1"/>
              </a:solidFill>
              <a:latin typeface="Bookman Old Style" panose="02050604050505020204" pitchFamily="18" charset="0"/>
              <a:ea typeface="Calibri" panose="020F0502020204030204" pitchFamily="34" charset="0"/>
              <a:cs typeface="Arial" panose="020B0604020202020204" pitchFamily="34" charset="0"/>
            </a:endParaRPr>
          </a:p>
          <a:p>
            <a:pPr algn="just"/>
            <a:r>
              <a:rPr lang="en-IN" sz="1100" dirty="0">
                <a:solidFill>
                  <a:schemeClr val="bg1"/>
                </a:solidFill>
                <a:effectLst/>
                <a:latin typeface="Bookman Old Style" panose="02050604050505020204" pitchFamily="18" charset="0"/>
                <a:ea typeface="Calibri" panose="020F0502020204030204" pitchFamily="34" charset="0"/>
                <a:cs typeface="Arial" panose="020B0604020202020204" pitchFamily="34" charset="0"/>
              </a:rPr>
              <a:t>The tool then proceeds to fetch data from each raw data file and gives a comprehensive Budget Vs Actuals P&amp;L report month-by-month for easy analysis.  As explained above, this is an entirely automated process from start to finish. The TB import functionality is explained in further detail in the next slide.</a:t>
            </a:r>
            <a:endParaRPr lang="en-IN" sz="1100" dirty="0">
              <a:solidFill>
                <a:schemeClr val="bg1"/>
              </a:solidFill>
            </a:endParaRPr>
          </a:p>
        </p:txBody>
      </p:sp>
    </p:spTree>
    <p:extLst>
      <p:ext uri="{BB962C8B-B14F-4D97-AF65-F5344CB8AC3E}">
        <p14:creationId xmlns:p14="http://schemas.microsoft.com/office/powerpoint/2010/main" val="41361949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6D72CAC-A0F1-745D-6D22-32D651F816DF}"/>
              </a:ext>
            </a:extLst>
          </p:cNvPr>
          <p:cNvSpPr>
            <a:spLocks noGrp="1"/>
          </p:cNvSpPr>
          <p:nvPr>
            <p:ph type="title"/>
          </p:nvPr>
        </p:nvSpPr>
        <p:spPr>
          <a:xfrm>
            <a:off x="838200" y="365125"/>
            <a:ext cx="10515600" cy="1033907"/>
          </a:xfrm>
          <a:solidFill>
            <a:srgbClr val="0070C0"/>
          </a:solidFill>
        </p:spPr>
        <p:txBody>
          <a:bodyPr>
            <a:normAutofit fontScale="90000"/>
          </a:bodyPr>
          <a:lstStyle/>
          <a:p>
            <a:r>
              <a:rPr lang="en-US" b="1" dirty="0">
                <a:solidFill>
                  <a:schemeClr val="bg1"/>
                </a:solidFill>
                <a:latin typeface="Bookman Old Style" panose="02050604050505020204" pitchFamily="18" charset="0"/>
              </a:rPr>
              <a:t>Input </a:t>
            </a:r>
            <a:r>
              <a:rPr lang="en-US" b="1" dirty="0" err="1">
                <a:solidFill>
                  <a:schemeClr val="bg1"/>
                </a:solidFill>
                <a:latin typeface="Bookman Old Style" panose="02050604050505020204" pitchFamily="18" charset="0"/>
              </a:rPr>
              <a:t>Sheet_Import</a:t>
            </a:r>
            <a:r>
              <a:rPr lang="en-US" b="1" dirty="0">
                <a:solidFill>
                  <a:schemeClr val="bg1"/>
                </a:solidFill>
                <a:latin typeface="Bookman Old Style" panose="02050604050505020204" pitchFamily="18" charset="0"/>
              </a:rPr>
              <a:t> of Actual Income Statement/Trial Balance segment</a:t>
            </a:r>
            <a:endParaRPr lang="en-IN" b="1" dirty="0">
              <a:solidFill>
                <a:schemeClr val="bg1"/>
              </a:solidFill>
              <a:latin typeface="Bookman Old Style" panose="02050604050505020204" pitchFamily="18" charset="0"/>
            </a:endParaRPr>
          </a:p>
        </p:txBody>
      </p:sp>
      <p:sp>
        <p:nvSpPr>
          <p:cNvPr id="6" name="Content Placeholder 5">
            <a:extLst>
              <a:ext uri="{FF2B5EF4-FFF2-40B4-BE49-F238E27FC236}">
                <a16:creationId xmlns:a16="http://schemas.microsoft.com/office/drawing/2014/main" id="{86CAD5A5-17CF-D316-F019-C314E284BB58}"/>
              </a:ext>
            </a:extLst>
          </p:cNvPr>
          <p:cNvSpPr>
            <a:spLocks noGrp="1"/>
          </p:cNvSpPr>
          <p:nvPr>
            <p:ph idx="1"/>
          </p:nvPr>
        </p:nvSpPr>
        <p:spPr>
          <a:xfrm>
            <a:off x="845820" y="1522476"/>
            <a:ext cx="10515600" cy="4856734"/>
          </a:xfrm>
          <a:solidFill>
            <a:schemeClr val="tx2">
              <a:lumMod val="20000"/>
              <a:lumOff val="80000"/>
            </a:schemeClr>
          </a:solidFill>
        </p:spPr>
        <p:txBody>
          <a:bodyPr>
            <a:noAutofit/>
          </a:bodyPr>
          <a:lstStyle/>
          <a:p>
            <a:pPr marL="0" indent="0" algn="just">
              <a:lnSpc>
                <a:spcPct val="100000"/>
              </a:lnSpc>
              <a:buNone/>
            </a:pPr>
            <a:r>
              <a:rPr lang="en-IN" sz="1200" b="1" u="none" baseline="0" dirty="0">
                <a:solidFill>
                  <a:srgbClr val="002060"/>
                </a:solidFill>
                <a:latin typeface="Bookman Old Style" panose="02050604050505020204" pitchFamily="18" charset="0"/>
              </a:rPr>
              <a:t>COLUMN MAPPING FUNCTIONALITY EXPLAINED IN DETAIL</a:t>
            </a:r>
          </a:p>
          <a:p>
            <a:pPr marL="0" indent="0" algn="just">
              <a:lnSpc>
                <a:spcPct val="100000"/>
              </a:lnSpc>
              <a:buNone/>
            </a:pPr>
            <a:endParaRPr lang="en-IN" sz="1200" b="1" u="none" baseline="0" dirty="0">
              <a:solidFill>
                <a:srgbClr val="002060"/>
              </a:solidFill>
              <a:latin typeface="Bookman Old Style" panose="02050604050505020204" pitchFamily="18" charset="0"/>
            </a:endParaRPr>
          </a:p>
          <a:p>
            <a:pPr marL="0" indent="0" algn="just">
              <a:lnSpc>
                <a:spcPct val="100000"/>
              </a:lnSpc>
              <a:buNone/>
            </a:pPr>
            <a:endParaRPr lang="en-IN" sz="1200" b="1" dirty="0">
              <a:solidFill>
                <a:srgbClr val="002060"/>
              </a:solidFill>
              <a:latin typeface="Bookman Old Style" panose="02050604050505020204" pitchFamily="18" charset="0"/>
            </a:endParaRPr>
          </a:p>
          <a:p>
            <a:pPr marL="0" indent="0" algn="just">
              <a:lnSpc>
                <a:spcPct val="100000"/>
              </a:lnSpc>
              <a:buNone/>
            </a:pPr>
            <a:endParaRPr lang="en-IN" sz="1200" b="1" u="none" baseline="0" dirty="0">
              <a:solidFill>
                <a:srgbClr val="002060"/>
              </a:solidFill>
              <a:latin typeface="Bookman Old Style" panose="02050604050505020204" pitchFamily="18" charset="0"/>
            </a:endParaRPr>
          </a:p>
          <a:p>
            <a:pPr marL="0" indent="0" algn="just">
              <a:lnSpc>
                <a:spcPct val="100000"/>
              </a:lnSpc>
              <a:buNone/>
            </a:pPr>
            <a:endParaRPr lang="en-IN" sz="1200" b="1" dirty="0">
              <a:solidFill>
                <a:srgbClr val="002060"/>
              </a:solidFill>
              <a:latin typeface="Bookman Old Style" panose="02050604050505020204" pitchFamily="18" charset="0"/>
            </a:endParaRPr>
          </a:p>
          <a:p>
            <a:pPr marL="0" indent="0" algn="just">
              <a:lnSpc>
                <a:spcPct val="100000"/>
              </a:lnSpc>
              <a:buNone/>
            </a:pPr>
            <a:endParaRPr lang="en-IN" sz="1200" b="1" u="none" baseline="0" dirty="0">
              <a:solidFill>
                <a:srgbClr val="002060"/>
              </a:solidFill>
              <a:latin typeface="Bookman Old Style" panose="02050604050505020204" pitchFamily="18" charset="0"/>
            </a:endParaRPr>
          </a:p>
          <a:p>
            <a:pPr marL="0" indent="0" algn="just">
              <a:lnSpc>
                <a:spcPct val="100000"/>
              </a:lnSpc>
              <a:buNone/>
            </a:pPr>
            <a:endParaRPr lang="en-IN" sz="1200" b="1" dirty="0">
              <a:solidFill>
                <a:srgbClr val="002060"/>
              </a:solidFill>
              <a:latin typeface="Bookman Old Style" panose="02050604050505020204" pitchFamily="18" charset="0"/>
            </a:endParaRPr>
          </a:p>
          <a:p>
            <a:pPr marL="0" indent="0" algn="just">
              <a:lnSpc>
                <a:spcPct val="100000"/>
              </a:lnSpc>
              <a:buNone/>
            </a:pPr>
            <a:endParaRPr lang="en-IN" sz="1200" u="none" baseline="0" dirty="0">
              <a:solidFill>
                <a:srgbClr val="002060"/>
              </a:solidFill>
              <a:latin typeface="Bookman Old Style" panose="02050604050505020204" pitchFamily="18" charset="0"/>
            </a:endParaRPr>
          </a:p>
        </p:txBody>
      </p:sp>
      <p:sp>
        <p:nvSpPr>
          <p:cNvPr id="2" name="Slide Number Placeholder 1">
            <a:extLst>
              <a:ext uri="{FF2B5EF4-FFF2-40B4-BE49-F238E27FC236}">
                <a16:creationId xmlns:a16="http://schemas.microsoft.com/office/drawing/2014/main" id="{A592D020-D78C-29F3-9A11-EC1DA7300FC2}"/>
              </a:ext>
            </a:extLst>
          </p:cNvPr>
          <p:cNvSpPr>
            <a:spLocks noGrp="1"/>
          </p:cNvSpPr>
          <p:nvPr>
            <p:ph type="sldNum" sz="quarter" idx="12"/>
          </p:nvPr>
        </p:nvSpPr>
        <p:spPr/>
        <p:txBody>
          <a:bodyPr/>
          <a:lstStyle/>
          <a:p>
            <a:fld id="{F2AD5B78-1ABF-4C34-9F6F-D26F1585A10F}" type="slidenum">
              <a:rPr lang="en-IN" smtClean="0"/>
              <a:t>24</a:t>
            </a:fld>
            <a:endParaRPr lang="en-IN" dirty="0"/>
          </a:p>
        </p:txBody>
      </p:sp>
      <p:graphicFrame>
        <p:nvGraphicFramePr>
          <p:cNvPr id="10" name="Table 9">
            <a:extLst>
              <a:ext uri="{FF2B5EF4-FFF2-40B4-BE49-F238E27FC236}">
                <a16:creationId xmlns:a16="http://schemas.microsoft.com/office/drawing/2014/main" id="{64182A89-17CD-CD34-DC75-4196695B7529}"/>
              </a:ext>
            </a:extLst>
          </p:cNvPr>
          <p:cNvGraphicFramePr>
            <a:graphicFrameLocks noGrp="1"/>
          </p:cNvGraphicFramePr>
          <p:nvPr>
            <p:extLst>
              <p:ext uri="{D42A27DB-BD31-4B8C-83A1-F6EECF244321}">
                <p14:modId xmlns:p14="http://schemas.microsoft.com/office/powerpoint/2010/main" val="1294341706"/>
              </p:ext>
            </p:extLst>
          </p:nvPr>
        </p:nvGraphicFramePr>
        <p:xfrm>
          <a:off x="958023" y="3028775"/>
          <a:ext cx="10260310" cy="3248005"/>
        </p:xfrm>
        <a:graphic>
          <a:graphicData uri="http://schemas.openxmlformats.org/drawingml/2006/table">
            <a:tbl>
              <a:tblPr firstRow="1" bandRow="1">
                <a:tableStyleId>{E8034E78-7F5D-4C2E-B375-FC64B27BC917}</a:tableStyleId>
              </a:tblPr>
              <a:tblGrid>
                <a:gridCol w="2259310">
                  <a:extLst>
                    <a:ext uri="{9D8B030D-6E8A-4147-A177-3AD203B41FA5}">
                      <a16:colId xmlns:a16="http://schemas.microsoft.com/office/drawing/2014/main" val="115711002"/>
                    </a:ext>
                  </a:extLst>
                </a:gridCol>
                <a:gridCol w="8001000">
                  <a:extLst>
                    <a:ext uri="{9D8B030D-6E8A-4147-A177-3AD203B41FA5}">
                      <a16:colId xmlns:a16="http://schemas.microsoft.com/office/drawing/2014/main" val="380435669"/>
                    </a:ext>
                  </a:extLst>
                </a:gridCol>
              </a:tblGrid>
              <a:tr h="326250">
                <a:tc>
                  <a:txBody>
                    <a:bodyPr/>
                    <a:lstStyle/>
                    <a:p>
                      <a:pPr algn="just"/>
                      <a:r>
                        <a:rPr lang="en-IN" sz="1100" b="1" dirty="0">
                          <a:solidFill>
                            <a:srgbClr val="FFFF00"/>
                          </a:solidFill>
                          <a:latin typeface="Bookman Old Style" panose="02050604050505020204" pitchFamily="18" charset="0"/>
                        </a:rPr>
                        <a:t>Column Name</a:t>
                      </a:r>
                    </a:p>
                  </a:txBody>
                  <a:tcPr/>
                </a:tc>
                <a:tc>
                  <a:txBody>
                    <a:bodyPr/>
                    <a:lstStyle/>
                    <a:p>
                      <a:pPr algn="just"/>
                      <a:r>
                        <a:rPr lang="en-IN" sz="1100" b="1" dirty="0">
                          <a:solidFill>
                            <a:srgbClr val="FFFF00"/>
                          </a:solidFill>
                          <a:latin typeface="Bookman Old Style" panose="02050604050505020204" pitchFamily="18" charset="0"/>
                        </a:rPr>
                        <a:t>Description</a:t>
                      </a:r>
                    </a:p>
                  </a:txBody>
                  <a:tcPr/>
                </a:tc>
                <a:extLst>
                  <a:ext uri="{0D108BD9-81ED-4DB2-BD59-A6C34878D82A}">
                    <a16:rowId xmlns:a16="http://schemas.microsoft.com/office/drawing/2014/main" val="1331868591"/>
                  </a:ext>
                </a:extLst>
              </a:tr>
              <a:tr h="745477">
                <a:tc>
                  <a:txBody>
                    <a:bodyPr/>
                    <a:lstStyle/>
                    <a:p>
                      <a:pPr algn="just"/>
                      <a:r>
                        <a:rPr lang="en-IN" sz="1100" b="1" dirty="0">
                          <a:solidFill>
                            <a:schemeClr val="accent5">
                              <a:lumMod val="50000"/>
                            </a:schemeClr>
                          </a:solidFill>
                          <a:latin typeface="Bookman Old Style" panose="02050604050505020204" pitchFamily="18" charset="0"/>
                        </a:rPr>
                        <a:t>Account Code</a:t>
                      </a:r>
                    </a:p>
                  </a:txBody>
                  <a:tcPr/>
                </a:tc>
                <a:tc>
                  <a:txBody>
                    <a:bodyPr/>
                    <a:lstStyle/>
                    <a:p>
                      <a:pPr algn="just"/>
                      <a:r>
                        <a:rPr lang="en-IN" sz="1100" b="1" dirty="0">
                          <a:solidFill>
                            <a:schemeClr val="accent5">
                              <a:lumMod val="50000"/>
                            </a:schemeClr>
                          </a:solidFill>
                          <a:latin typeface="Bookman Old Style" panose="02050604050505020204" pitchFamily="18" charset="0"/>
                        </a:rPr>
                        <a:t>The column where GL account codes are located in the raw TB report shall be entered here in a numeric format (1 for Column A, 2 for Column B etc). In certain ERPs/Accounting S/W applications, there may not be an Account Code field in the raw TB report in which case, both the Account Code and Account Description fields in the table above shall be mapped to the Account Description columns in the raw TB report. For instance, if Account Description column is located in Column A in the raw TB report, both the Account Code and Account Description fields in the above mapping table shall have the values 1 (which corresponds to the alphabet A).</a:t>
                      </a:r>
                    </a:p>
                  </a:txBody>
                  <a:tcPr/>
                </a:tc>
                <a:extLst>
                  <a:ext uri="{0D108BD9-81ED-4DB2-BD59-A6C34878D82A}">
                    <a16:rowId xmlns:a16="http://schemas.microsoft.com/office/drawing/2014/main" val="3912642722"/>
                  </a:ext>
                </a:extLst>
              </a:tr>
              <a:tr h="611047">
                <a:tc>
                  <a:txBody>
                    <a:bodyPr/>
                    <a:lstStyle/>
                    <a:p>
                      <a:pPr algn="just"/>
                      <a:r>
                        <a:rPr lang="en-IN" sz="1100" b="1" dirty="0">
                          <a:solidFill>
                            <a:schemeClr val="accent5">
                              <a:lumMod val="50000"/>
                            </a:schemeClr>
                          </a:solidFill>
                          <a:latin typeface="Bookman Old Style" panose="02050604050505020204" pitchFamily="18" charset="0"/>
                        </a:rPr>
                        <a:t>Account Description </a:t>
                      </a:r>
                    </a:p>
                  </a:txBody>
                  <a:tcPr/>
                </a:tc>
                <a:tc>
                  <a:txBody>
                    <a:bodyPr/>
                    <a:lstStyle/>
                    <a:p>
                      <a:pPr algn="just"/>
                      <a:r>
                        <a:rPr lang="en-IN" sz="1100" b="1" dirty="0">
                          <a:solidFill>
                            <a:schemeClr val="accent5">
                              <a:lumMod val="50000"/>
                            </a:schemeClr>
                          </a:solidFill>
                          <a:latin typeface="Bookman Old Style" panose="02050604050505020204" pitchFamily="18" charset="0"/>
                        </a:rPr>
                        <a:t>The column where GL account descriptions (for instance, Conveyance A/c, Repairs and Maintenance Ac etc) are located in the raw TB report shall be entered here.  </a:t>
                      </a:r>
                    </a:p>
                  </a:txBody>
                  <a:tcPr/>
                </a:tc>
                <a:extLst>
                  <a:ext uri="{0D108BD9-81ED-4DB2-BD59-A6C34878D82A}">
                    <a16:rowId xmlns:a16="http://schemas.microsoft.com/office/drawing/2014/main" val="3255209072"/>
                  </a:ext>
                </a:extLst>
              </a:tr>
              <a:tr h="522894">
                <a:tc>
                  <a:txBody>
                    <a:bodyPr/>
                    <a:lstStyle/>
                    <a:p>
                      <a:pPr algn="just"/>
                      <a:r>
                        <a:rPr lang="en-IN" sz="1100" b="1" dirty="0">
                          <a:solidFill>
                            <a:schemeClr val="accent5">
                              <a:lumMod val="50000"/>
                            </a:schemeClr>
                          </a:solidFill>
                          <a:latin typeface="Bookman Old Style" panose="02050604050505020204" pitchFamily="18" charset="0"/>
                        </a:rPr>
                        <a:t>Amount-Dr</a:t>
                      </a:r>
                    </a:p>
                  </a:txBody>
                  <a:tcPr/>
                </a:tc>
                <a:tc>
                  <a:txBody>
                    <a:bodyPr/>
                    <a:lstStyle/>
                    <a:p>
                      <a:pPr algn="just"/>
                      <a:r>
                        <a:rPr lang="en-IN" sz="1100" b="1" dirty="0">
                          <a:solidFill>
                            <a:schemeClr val="accent5">
                              <a:lumMod val="50000"/>
                            </a:schemeClr>
                          </a:solidFill>
                          <a:latin typeface="Bookman Old Style" panose="02050604050505020204" pitchFamily="18" charset="0"/>
                        </a:rPr>
                        <a:t>The column where the debit balances are located in the raw TB report shall be entered here.  </a:t>
                      </a:r>
                    </a:p>
                  </a:txBody>
                  <a:tcPr/>
                </a:tc>
                <a:extLst>
                  <a:ext uri="{0D108BD9-81ED-4DB2-BD59-A6C34878D82A}">
                    <a16:rowId xmlns:a16="http://schemas.microsoft.com/office/drawing/2014/main" val="1666584017"/>
                  </a:ext>
                </a:extLst>
              </a:tr>
              <a:tr h="522894">
                <a:tc>
                  <a:txBody>
                    <a:bodyPr/>
                    <a:lstStyle/>
                    <a:p>
                      <a:pPr algn="just"/>
                      <a:r>
                        <a:rPr lang="en-IN" sz="1100" b="1" dirty="0">
                          <a:solidFill>
                            <a:schemeClr val="accent5">
                              <a:lumMod val="50000"/>
                            </a:schemeClr>
                          </a:solidFill>
                          <a:latin typeface="Bookman Old Style" panose="02050604050505020204" pitchFamily="18" charset="0"/>
                        </a:rPr>
                        <a:t>Amount-Cr</a:t>
                      </a:r>
                    </a:p>
                    <a:p>
                      <a:pPr algn="just"/>
                      <a:endParaRPr lang="en-IN" sz="1100" b="1" dirty="0">
                        <a:solidFill>
                          <a:schemeClr val="accent5">
                            <a:lumMod val="50000"/>
                          </a:schemeClr>
                        </a:solidFill>
                        <a:latin typeface="Bookman Old Style" panose="02050604050505020204" pitchFamily="18" charset="0"/>
                      </a:endParaRPr>
                    </a:p>
                  </a:txBody>
                  <a:tcPr/>
                </a:tc>
                <a:tc>
                  <a:txBody>
                    <a:bodyPr/>
                    <a:lstStyle/>
                    <a:p>
                      <a:pPr algn="just"/>
                      <a:r>
                        <a:rPr lang="en-IN" sz="1100" b="1" dirty="0">
                          <a:solidFill>
                            <a:schemeClr val="accent5">
                              <a:lumMod val="50000"/>
                            </a:schemeClr>
                          </a:solidFill>
                          <a:latin typeface="Bookman Old Style" panose="02050604050505020204" pitchFamily="18" charset="0"/>
                        </a:rPr>
                        <a:t>The column where the credit balances are located in the raw TB report shall be entered here.</a:t>
                      </a:r>
                    </a:p>
                    <a:p>
                      <a:pPr algn="just"/>
                      <a:endParaRPr lang="en-IN" sz="1100" b="1" dirty="0">
                        <a:solidFill>
                          <a:schemeClr val="accent5">
                            <a:lumMod val="50000"/>
                          </a:schemeClr>
                        </a:solidFill>
                        <a:latin typeface="Bookman Old Style" panose="02050604050505020204" pitchFamily="18" charset="0"/>
                      </a:endParaRPr>
                    </a:p>
                  </a:txBody>
                  <a:tcPr/>
                </a:tc>
                <a:extLst>
                  <a:ext uri="{0D108BD9-81ED-4DB2-BD59-A6C34878D82A}">
                    <a16:rowId xmlns:a16="http://schemas.microsoft.com/office/drawing/2014/main" val="2260819928"/>
                  </a:ext>
                </a:extLst>
              </a:tr>
            </a:tbl>
          </a:graphicData>
        </a:graphic>
      </p:graphicFrame>
      <p:sp>
        <p:nvSpPr>
          <p:cNvPr id="11" name="TextBox 10">
            <a:extLst>
              <a:ext uri="{FF2B5EF4-FFF2-40B4-BE49-F238E27FC236}">
                <a16:creationId xmlns:a16="http://schemas.microsoft.com/office/drawing/2014/main" id="{E4F961A4-C454-3022-F863-F5FC20C4B3EC}"/>
              </a:ext>
            </a:extLst>
          </p:cNvPr>
          <p:cNvSpPr txBox="1"/>
          <p:nvPr/>
        </p:nvSpPr>
        <p:spPr>
          <a:xfrm>
            <a:off x="5807559" y="1730124"/>
            <a:ext cx="5410774" cy="1277273"/>
          </a:xfrm>
          <a:prstGeom prst="rect">
            <a:avLst/>
          </a:prstGeom>
          <a:solidFill>
            <a:schemeClr val="accent5">
              <a:lumMod val="75000"/>
            </a:schemeClr>
          </a:solidFill>
        </p:spPr>
        <p:txBody>
          <a:bodyPr wrap="square" rtlCol="0">
            <a:spAutoFit/>
          </a:bodyPr>
          <a:lstStyle/>
          <a:p>
            <a:pPr algn="just"/>
            <a:r>
              <a:rPr lang="en-IN" sz="1100" u="none" baseline="0" dirty="0">
                <a:solidFill>
                  <a:schemeClr val="bg1"/>
                </a:solidFill>
                <a:latin typeface="Bookman Old Style" panose="02050604050505020204" pitchFamily="18" charset="0"/>
              </a:rPr>
              <a:t>There is a unique column mapping functionality in the tool by which the tool can automatically import relevant data from the raw report while leaving out redundant data like TB headers, footers, rows for totals, blank </a:t>
            </a:r>
            <a:r>
              <a:rPr lang="en-IN" sz="1100" dirty="0">
                <a:solidFill>
                  <a:schemeClr val="bg1"/>
                </a:solidFill>
                <a:latin typeface="Bookman Old Style" panose="02050604050505020204" pitchFamily="18" charset="0"/>
              </a:rPr>
              <a:t>rows etc. In</a:t>
            </a:r>
            <a:r>
              <a:rPr lang="en-IN" sz="1100" u="none" baseline="0" dirty="0">
                <a:solidFill>
                  <a:schemeClr val="bg1"/>
                </a:solidFill>
                <a:latin typeface="Bookman Old Style" panose="02050604050505020204" pitchFamily="18" charset="0"/>
              </a:rPr>
              <a:t> the given table in the Input sheet, the user needs to specify in which columns in the raw trial balance report (that is to be imported) the </a:t>
            </a:r>
            <a:r>
              <a:rPr lang="en-IN" sz="1100" dirty="0">
                <a:solidFill>
                  <a:schemeClr val="bg1"/>
                </a:solidFill>
                <a:latin typeface="Bookman Old Style" panose="02050604050505020204" pitchFamily="18" charset="0"/>
              </a:rPr>
              <a:t>data for GL Account Code, GL Account Description, Amount-Dr and Amount-Cr are located. This is explained in further detail below:</a:t>
            </a:r>
            <a:endParaRPr lang="en-IN" sz="1100" dirty="0">
              <a:solidFill>
                <a:schemeClr val="bg1"/>
              </a:solidFill>
            </a:endParaRPr>
          </a:p>
        </p:txBody>
      </p:sp>
      <p:pic>
        <p:nvPicPr>
          <p:cNvPr id="13" name="Picture 12">
            <a:extLst>
              <a:ext uri="{FF2B5EF4-FFF2-40B4-BE49-F238E27FC236}">
                <a16:creationId xmlns:a16="http://schemas.microsoft.com/office/drawing/2014/main" id="{01B81086-494C-B3D2-DFD2-19D81ADB2FB4}"/>
              </a:ext>
            </a:extLst>
          </p:cNvPr>
          <p:cNvPicPr>
            <a:picLocks noChangeAspect="1"/>
          </p:cNvPicPr>
          <p:nvPr/>
        </p:nvPicPr>
        <p:blipFill>
          <a:blip r:embed="rId2"/>
          <a:stretch>
            <a:fillRect/>
          </a:stretch>
        </p:blipFill>
        <p:spPr>
          <a:xfrm>
            <a:off x="958023" y="1801283"/>
            <a:ext cx="4752975" cy="1079111"/>
          </a:xfrm>
          <a:prstGeom prst="rect">
            <a:avLst/>
          </a:prstGeom>
        </p:spPr>
      </p:pic>
    </p:spTree>
    <p:extLst>
      <p:ext uri="{BB962C8B-B14F-4D97-AF65-F5344CB8AC3E}">
        <p14:creationId xmlns:p14="http://schemas.microsoft.com/office/powerpoint/2010/main" val="25161085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6D72CAC-A0F1-745D-6D22-32D651F816DF}"/>
              </a:ext>
            </a:extLst>
          </p:cNvPr>
          <p:cNvSpPr>
            <a:spLocks noGrp="1"/>
          </p:cNvSpPr>
          <p:nvPr>
            <p:ph type="title"/>
          </p:nvPr>
        </p:nvSpPr>
        <p:spPr>
          <a:xfrm>
            <a:off x="838200" y="365125"/>
            <a:ext cx="10515600" cy="1033907"/>
          </a:xfrm>
          <a:solidFill>
            <a:srgbClr val="0070C0"/>
          </a:solidFill>
        </p:spPr>
        <p:txBody>
          <a:bodyPr>
            <a:normAutofit fontScale="90000"/>
          </a:bodyPr>
          <a:lstStyle/>
          <a:p>
            <a:r>
              <a:rPr lang="en-US" b="1" dirty="0">
                <a:solidFill>
                  <a:schemeClr val="bg1"/>
                </a:solidFill>
                <a:latin typeface="Bookman Old Style" panose="02050604050505020204" pitchFamily="18" charset="0"/>
              </a:rPr>
              <a:t>Input </a:t>
            </a:r>
            <a:r>
              <a:rPr lang="en-US" b="1" dirty="0" err="1">
                <a:solidFill>
                  <a:schemeClr val="bg1"/>
                </a:solidFill>
                <a:latin typeface="Bookman Old Style" panose="02050604050505020204" pitchFamily="18" charset="0"/>
              </a:rPr>
              <a:t>Sheet_Import</a:t>
            </a:r>
            <a:r>
              <a:rPr lang="en-US" b="1" dirty="0">
                <a:solidFill>
                  <a:schemeClr val="bg1"/>
                </a:solidFill>
                <a:latin typeface="Bookman Old Style" panose="02050604050505020204" pitchFamily="18" charset="0"/>
              </a:rPr>
              <a:t> of Actual Income Statement/Trial Balance segment</a:t>
            </a:r>
            <a:endParaRPr lang="en-IN" b="1" dirty="0">
              <a:solidFill>
                <a:schemeClr val="bg1"/>
              </a:solidFill>
              <a:latin typeface="Bookman Old Style" panose="02050604050505020204" pitchFamily="18" charset="0"/>
            </a:endParaRPr>
          </a:p>
        </p:txBody>
      </p:sp>
      <p:sp>
        <p:nvSpPr>
          <p:cNvPr id="6" name="Content Placeholder 5">
            <a:extLst>
              <a:ext uri="{FF2B5EF4-FFF2-40B4-BE49-F238E27FC236}">
                <a16:creationId xmlns:a16="http://schemas.microsoft.com/office/drawing/2014/main" id="{86CAD5A5-17CF-D316-F019-C314E284BB58}"/>
              </a:ext>
            </a:extLst>
          </p:cNvPr>
          <p:cNvSpPr>
            <a:spLocks noGrp="1"/>
          </p:cNvSpPr>
          <p:nvPr>
            <p:ph idx="1"/>
          </p:nvPr>
        </p:nvSpPr>
        <p:spPr>
          <a:xfrm>
            <a:off x="845820" y="1522476"/>
            <a:ext cx="10515600" cy="4856734"/>
          </a:xfrm>
          <a:solidFill>
            <a:schemeClr val="tx2">
              <a:lumMod val="20000"/>
              <a:lumOff val="80000"/>
            </a:schemeClr>
          </a:solidFill>
        </p:spPr>
        <p:txBody>
          <a:bodyPr>
            <a:noAutofit/>
          </a:bodyPr>
          <a:lstStyle/>
          <a:p>
            <a:pPr marL="0" indent="0" algn="just">
              <a:lnSpc>
                <a:spcPct val="100000"/>
              </a:lnSpc>
              <a:buNone/>
            </a:pPr>
            <a:r>
              <a:rPr lang="en-IN" sz="1200" b="1" dirty="0">
                <a:solidFill>
                  <a:srgbClr val="002060"/>
                </a:solidFill>
                <a:latin typeface="Bookman Old Style" panose="02050604050505020204" pitchFamily="18" charset="0"/>
              </a:rPr>
              <a:t>POPULATING THE P&amp;L ACCOUNT MASTER TABLE</a:t>
            </a:r>
          </a:p>
          <a:p>
            <a:pPr marL="0" indent="0" algn="just">
              <a:lnSpc>
                <a:spcPct val="100000"/>
              </a:lnSpc>
              <a:buNone/>
            </a:pPr>
            <a:endParaRPr lang="en-IN" sz="1200" b="1" dirty="0">
              <a:solidFill>
                <a:srgbClr val="002060"/>
              </a:solidFill>
              <a:latin typeface="Bookman Old Style" panose="02050604050505020204" pitchFamily="18" charset="0"/>
            </a:endParaRPr>
          </a:p>
          <a:p>
            <a:pPr marL="0" indent="0" algn="just">
              <a:lnSpc>
                <a:spcPct val="100000"/>
              </a:lnSpc>
              <a:buNone/>
            </a:pPr>
            <a:endParaRPr lang="en-IN" sz="1200" b="1" dirty="0">
              <a:solidFill>
                <a:srgbClr val="002060"/>
              </a:solidFill>
              <a:latin typeface="Bookman Old Style" panose="02050604050505020204" pitchFamily="18" charset="0"/>
            </a:endParaRPr>
          </a:p>
          <a:p>
            <a:pPr marL="0" indent="0" algn="just">
              <a:lnSpc>
                <a:spcPct val="100000"/>
              </a:lnSpc>
              <a:buNone/>
            </a:pPr>
            <a:endParaRPr lang="en-IN" sz="1200" b="1" dirty="0">
              <a:solidFill>
                <a:srgbClr val="002060"/>
              </a:solidFill>
              <a:latin typeface="Bookman Old Style" panose="02050604050505020204" pitchFamily="18" charset="0"/>
            </a:endParaRPr>
          </a:p>
          <a:p>
            <a:pPr marL="0" indent="0" algn="just">
              <a:lnSpc>
                <a:spcPct val="100000"/>
              </a:lnSpc>
              <a:buNone/>
            </a:pPr>
            <a:endParaRPr lang="en-IN" sz="1200" u="none" baseline="0" dirty="0">
              <a:solidFill>
                <a:srgbClr val="002060"/>
              </a:solidFill>
              <a:latin typeface="Bookman Old Style" panose="02050604050505020204" pitchFamily="18" charset="0"/>
            </a:endParaRPr>
          </a:p>
        </p:txBody>
      </p:sp>
      <p:sp>
        <p:nvSpPr>
          <p:cNvPr id="2" name="Slide Number Placeholder 1">
            <a:extLst>
              <a:ext uri="{FF2B5EF4-FFF2-40B4-BE49-F238E27FC236}">
                <a16:creationId xmlns:a16="http://schemas.microsoft.com/office/drawing/2014/main" id="{A592D020-D78C-29F3-9A11-EC1DA7300FC2}"/>
              </a:ext>
            </a:extLst>
          </p:cNvPr>
          <p:cNvSpPr>
            <a:spLocks noGrp="1"/>
          </p:cNvSpPr>
          <p:nvPr>
            <p:ph type="sldNum" sz="quarter" idx="12"/>
          </p:nvPr>
        </p:nvSpPr>
        <p:spPr/>
        <p:txBody>
          <a:bodyPr/>
          <a:lstStyle/>
          <a:p>
            <a:fld id="{F2AD5B78-1ABF-4C34-9F6F-D26F1585A10F}" type="slidenum">
              <a:rPr lang="en-IN" smtClean="0"/>
              <a:t>25</a:t>
            </a:fld>
            <a:endParaRPr lang="en-IN" dirty="0"/>
          </a:p>
        </p:txBody>
      </p:sp>
      <p:sp>
        <p:nvSpPr>
          <p:cNvPr id="7" name="TextBox 6">
            <a:extLst>
              <a:ext uri="{FF2B5EF4-FFF2-40B4-BE49-F238E27FC236}">
                <a16:creationId xmlns:a16="http://schemas.microsoft.com/office/drawing/2014/main" id="{EE3936A5-4218-A3B5-3970-3F2EC3B1CD31}"/>
              </a:ext>
            </a:extLst>
          </p:cNvPr>
          <p:cNvSpPr txBox="1"/>
          <p:nvPr/>
        </p:nvSpPr>
        <p:spPr>
          <a:xfrm>
            <a:off x="5091114" y="1773554"/>
            <a:ext cx="6155053" cy="1954381"/>
          </a:xfrm>
          <a:prstGeom prst="rect">
            <a:avLst/>
          </a:prstGeom>
          <a:solidFill>
            <a:srgbClr val="0070C0"/>
          </a:solidFill>
        </p:spPr>
        <p:txBody>
          <a:bodyPr wrap="square" rtlCol="0">
            <a:spAutoFit/>
          </a:bodyPr>
          <a:lstStyle/>
          <a:p>
            <a:pPr algn="just"/>
            <a:r>
              <a:rPr lang="en-IN" sz="1100" dirty="0">
                <a:solidFill>
                  <a:schemeClr val="bg1"/>
                </a:solidFill>
                <a:latin typeface="Bookman Old Style" panose="02050604050505020204" pitchFamily="18" charset="0"/>
              </a:rPr>
              <a:t>The user shall next populate the given table with the various P&amp;L account heads (both the GL Account Code and Account Description of the P&amp;L items shall be entered) and select each item’s GL grouping from the drop-down list (whether Revenue, Direct Cost, Employee Cost etc). This is to enable the tool to identify the revenue and cost-type GL accounts and import these for variance analysis while ignoring asset and liability-type account heads.</a:t>
            </a:r>
          </a:p>
          <a:p>
            <a:pPr algn="just"/>
            <a:endParaRPr lang="en-IN" sz="1100" dirty="0">
              <a:solidFill>
                <a:schemeClr val="bg1"/>
              </a:solidFill>
              <a:latin typeface="Bookman Old Style" panose="02050604050505020204" pitchFamily="18" charset="0"/>
            </a:endParaRPr>
          </a:p>
          <a:p>
            <a:pPr algn="just"/>
            <a:r>
              <a:rPr lang="en-IN" sz="1100" dirty="0">
                <a:solidFill>
                  <a:schemeClr val="bg1"/>
                </a:solidFill>
                <a:latin typeface="Bookman Old Style" panose="02050604050505020204" pitchFamily="18" charset="0"/>
              </a:rPr>
              <a:t>This is a one-time activity done at the time of setting up of the tool for </a:t>
            </a:r>
            <a:r>
              <a:rPr lang="en-IN" sz="1100">
                <a:solidFill>
                  <a:schemeClr val="bg1"/>
                </a:solidFill>
                <a:latin typeface="Bookman Old Style" panose="02050604050505020204" pitchFamily="18" charset="0"/>
              </a:rPr>
              <a:t>variance analysis.</a:t>
            </a:r>
            <a:endParaRPr lang="en-IN" sz="1100" dirty="0">
              <a:solidFill>
                <a:schemeClr val="bg1"/>
              </a:solidFill>
              <a:latin typeface="Bookman Old Style" panose="02050604050505020204" pitchFamily="18" charset="0"/>
            </a:endParaRPr>
          </a:p>
          <a:p>
            <a:pPr algn="just"/>
            <a:endParaRPr lang="en-IN" sz="1100" dirty="0">
              <a:solidFill>
                <a:schemeClr val="bg1"/>
              </a:solidFill>
              <a:latin typeface="Bookman Old Style" panose="02050604050505020204" pitchFamily="18" charset="0"/>
            </a:endParaRPr>
          </a:p>
          <a:p>
            <a:pPr algn="just"/>
            <a:endParaRPr lang="en-IN" sz="1100" dirty="0">
              <a:solidFill>
                <a:schemeClr val="bg1"/>
              </a:solidFill>
              <a:latin typeface="Bookman Old Style" panose="02050604050505020204" pitchFamily="18" charset="0"/>
            </a:endParaRPr>
          </a:p>
        </p:txBody>
      </p:sp>
      <p:sp>
        <p:nvSpPr>
          <p:cNvPr id="20" name="TextBox 19">
            <a:extLst>
              <a:ext uri="{FF2B5EF4-FFF2-40B4-BE49-F238E27FC236}">
                <a16:creationId xmlns:a16="http://schemas.microsoft.com/office/drawing/2014/main" id="{2F81B47E-3C1E-AFFB-98B3-03EE3C7995C3}"/>
              </a:ext>
            </a:extLst>
          </p:cNvPr>
          <p:cNvSpPr txBox="1"/>
          <p:nvPr/>
        </p:nvSpPr>
        <p:spPr>
          <a:xfrm>
            <a:off x="5098734" y="3884931"/>
            <a:ext cx="6155053" cy="2292935"/>
          </a:xfrm>
          <a:prstGeom prst="rect">
            <a:avLst/>
          </a:prstGeom>
          <a:solidFill>
            <a:srgbClr val="0070C0"/>
          </a:solidFill>
        </p:spPr>
        <p:txBody>
          <a:bodyPr wrap="square" rtlCol="0">
            <a:spAutoFit/>
          </a:bodyPr>
          <a:lstStyle/>
          <a:p>
            <a:pPr algn="just"/>
            <a:r>
              <a:rPr lang="en-IN" sz="1100" dirty="0">
                <a:solidFill>
                  <a:schemeClr val="bg1"/>
                </a:solidFill>
                <a:latin typeface="Bookman Old Style" panose="02050604050505020204" pitchFamily="18" charset="0"/>
              </a:rPr>
              <a:t>As explained in the previous slide, in certain ERPs/ accounting applications, there might not be an Account Code field in the raw Trial Balance report generated from the ERP/application. </a:t>
            </a:r>
          </a:p>
          <a:p>
            <a:pPr algn="just"/>
            <a:endParaRPr lang="en-IN" sz="1100" dirty="0">
              <a:solidFill>
                <a:schemeClr val="bg1"/>
              </a:solidFill>
              <a:latin typeface="Bookman Old Style" panose="02050604050505020204" pitchFamily="18" charset="0"/>
            </a:endParaRPr>
          </a:p>
          <a:p>
            <a:pPr algn="just"/>
            <a:r>
              <a:rPr lang="en-IN" sz="1100" dirty="0">
                <a:solidFill>
                  <a:schemeClr val="bg1"/>
                </a:solidFill>
                <a:latin typeface="Bookman Old Style" panose="02050604050505020204" pitchFamily="18" charset="0"/>
              </a:rPr>
              <a:t>In such cases, the GL Account Description shall serve as the look-up value for the tool and thus, GL Account Description shall be entered in both the Account Code and Account Description fields, as shown in the adjacent table.</a:t>
            </a:r>
          </a:p>
          <a:p>
            <a:pPr algn="just"/>
            <a:endParaRPr lang="en-IN" sz="1100" dirty="0">
              <a:solidFill>
                <a:schemeClr val="bg1"/>
              </a:solidFill>
              <a:latin typeface="Bookman Old Style" panose="02050604050505020204" pitchFamily="18" charset="0"/>
            </a:endParaRPr>
          </a:p>
          <a:p>
            <a:pPr algn="just"/>
            <a:endParaRPr lang="en-IN" sz="1100" dirty="0">
              <a:solidFill>
                <a:schemeClr val="bg1"/>
              </a:solidFill>
              <a:latin typeface="Bookman Old Style" panose="02050604050505020204" pitchFamily="18" charset="0"/>
            </a:endParaRPr>
          </a:p>
          <a:p>
            <a:pPr algn="just"/>
            <a:endParaRPr lang="en-IN" sz="1100" dirty="0">
              <a:solidFill>
                <a:schemeClr val="bg1"/>
              </a:solidFill>
              <a:latin typeface="Bookman Old Style" panose="02050604050505020204" pitchFamily="18" charset="0"/>
            </a:endParaRPr>
          </a:p>
          <a:p>
            <a:pPr algn="just"/>
            <a:endParaRPr lang="en-IN" sz="1100" dirty="0">
              <a:solidFill>
                <a:schemeClr val="bg1"/>
              </a:solidFill>
              <a:latin typeface="Bookman Old Style" panose="02050604050505020204" pitchFamily="18" charset="0"/>
            </a:endParaRPr>
          </a:p>
          <a:p>
            <a:pPr algn="just"/>
            <a:endParaRPr lang="en-IN" sz="1100" dirty="0">
              <a:solidFill>
                <a:schemeClr val="bg1"/>
              </a:solidFill>
              <a:latin typeface="Bookman Old Style" panose="02050604050505020204" pitchFamily="18" charset="0"/>
            </a:endParaRPr>
          </a:p>
          <a:p>
            <a:pPr algn="just"/>
            <a:endParaRPr lang="en-IN" sz="1100" dirty="0">
              <a:solidFill>
                <a:schemeClr val="bg1"/>
              </a:solidFill>
              <a:latin typeface="Bookman Old Style" panose="02050604050505020204" pitchFamily="18" charset="0"/>
            </a:endParaRPr>
          </a:p>
        </p:txBody>
      </p:sp>
      <p:pic>
        <p:nvPicPr>
          <p:cNvPr id="4" name="Picture 3">
            <a:extLst>
              <a:ext uri="{FF2B5EF4-FFF2-40B4-BE49-F238E27FC236}">
                <a16:creationId xmlns:a16="http://schemas.microsoft.com/office/drawing/2014/main" id="{8FBB8993-DF98-FC08-94AC-48F1F86CFD86}"/>
              </a:ext>
            </a:extLst>
          </p:cNvPr>
          <p:cNvPicPr>
            <a:picLocks noChangeAspect="1"/>
          </p:cNvPicPr>
          <p:nvPr/>
        </p:nvPicPr>
        <p:blipFill>
          <a:blip r:embed="rId2"/>
          <a:stretch>
            <a:fillRect/>
          </a:stretch>
        </p:blipFill>
        <p:spPr>
          <a:xfrm>
            <a:off x="938213" y="1773554"/>
            <a:ext cx="4052889" cy="1987933"/>
          </a:xfrm>
          <a:prstGeom prst="rect">
            <a:avLst/>
          </a:prstGeom>
        </p:spPr>
      </p:pic>
      <p:pic>
        <p:nvPicPr>
          <p:cNvPr id="9" name="Picture 8">
            <a:extLst>
              <a:ext uri="{FF2B5EF4-FFF2-40B4-BE49-F238E27FC236}">
                <a16:creationId xmlns:a16="http://schemas.microsoft.com/office/drawing/2014/main" id="{C3C66C63-6E11-D0FF-5D53-875613547737}"/>
              </a:ext>
            </a:extLst>
          </p:cNvPr>
          <p:cNvPicPr>
            <a:picLocks noChangeAspect="1"/>
          </p:cNvPicPr>
          <p:nvPr/>
        </p:nvPicPr>
        <p:blipFill>
          <a:blip r:embed="rId3"/>
          <a:stretch>
            <a:fillRect/>
          </a:stretch>
        </p:blipFill>
        <p:spPr>
          <a:xfrm>
            <a:off x="938214" y="3930651"/>
            <a:ext cx="4052888" cy="2247216"/>
          </a:xfrm>
          <a:prstGeom prst="rect">
            <a:avLst/>
          </a:prstGeom>
        </p:spPr>
      </p:pic>
    </p:spTree>
    <p:extLst>
      <p:ext uri="{BB962C8B-B14F-4D97-AF65-F5344CB8AC3E}">
        <p14:creationId xmlns:p14="http://schemas.microsoft.com/office/powerpoint/2010/main" val="23330519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6D72CAC-A0F1-745D-6D22-32D651F816DF}"/>
              </a:ext>
            </a:extLst>
          </p:cNvPr>
          <p:cNvSpPr>
            <a:spLocks noGrp="1"/>
          </p:cNvSpPr>
          <p:nvPr>
            <p:ph type="title"/>
          </p:nvPr>
        </p:nvSpPr>
        <p:spPr>
          <a:xfrm>
            <a:off x="838200" y="365125"/>
            <a:ext cx="10515600" cy="1033907"/>
          </a:xfrm>
          <a:solidFill>
            <a:srgbClr val="0070C0"/>
          </a:solidFill>
        </p:spPr>
        <p:txBody>
          <a:bodyPr>
            <a:normAutofit fontScale="90000"/>
          </a:bodyPr>
          <a:lstStyle/>
          <a:p>
            <a:r>
              <a:rPr lang="en-US" b="1" dirty="0">
                <a:solidFill>
                  <a:schemeClr val="bg1"/>
                </a:solidFill>
                <a:latin typeface="Bookman Old Style" panose="02050604050505020204" pitchFamily="18" charset="0"/>
              </a:rPr>
              <a:t>Input </a:t>
            </a:r>
            <a:r>
              <a:rPr lang="en-US" b="1" dirty="0" err="1">
                <a:solidFill>
                  <a:schemeClr val="bg1"/>
                </a:solidFill>
                <a:latin typeface="Bookman Old Style" panose="02050604050505020204" pitchFamily="18" charset="0"/>
              </a:rPr>
              <a:t>Sheet_Reporting</a:t>
            </a:r>
            <a:r>
              <a:rPr lang="en-US" b="1" dirty="0">
                <a:solidFill>
                  <a:schemeClr val="bg1"/>
                </a:solidFill>
                <a:latin typeface="Bookman Old Style" panose="02050604050505020204" pitchFamily="18" charset="0"/>
              </a:rPr>
              <a:t> Currency Segment</a:t>
            </a:r>
            <a:endParaRPr lang="en-IN" b="1" dirty="0">
              <a:solidFill>
                <a:schemeClr val="bg1"/>
              </a:solidFill>
              <a:latin typeface="Bookman Old Style" panose="02050604050505020204" pitchFamily="18" charset="0"/>
            </a:endParaRPr>
          </a:p>
        </p:txBody>
      </p:sp>
      <p:sp>
        <p:nvSpPr>
          <p:cNvPr id="6" name="Content Placeholder 5">
            <a:extLst>
              <a:ext uri="{FF2B5EF4-FFF2-40B4-BE49-F238E27FC236}">
                <a16:creationId xmlns:a16="http://schemas.microsoft.com/office/drawing/2014/main" id="{86CAD5A5-17CF-D316-F019-C314E284BB58}"/>
              </a:ext>
            </a:extLst>
          </p:cNvPr>
          <p:cNvSpPr>
            <a:spLocks noGrp="1"/>
          </p:cNvSpPr>
          <p:nvPr>
            <p:ph idx="1"/>
          </p:nvPr>
        </p:nvSpPr>
        <p:spPr>
          <a:xfrm>
            <a:off x="838200" y="1499616"/>
            <a:ext cx="10515600" cy="4856734"/>
          </a:xfrm>
          <a:solidFill>
            <a:schemeClr val="tx2">
              <a:lumMod val="20000"/>
              <a:lumOff val="80000"/>
            </a:schemeClr>
          </a:solidFill>
        </p:spPr>
        <p:txBody>
          <a:bodyPr>
            <a:noAutofit/>
          </a:bodyPr>
          <a:lstStyle/>
          <a:p>
            <a:pPr marL="0" indent="0" algn="just">
              <a:lnSpc>
                <a:spcPct val="107000"/>
              </a:lnSpc>
              <a:spcAft>
                <a:spcPts val="800"/>
              </a:spcAft>
              <a:buNone/>
            </a:pPr>
            <a:r>
              <a:rPr lang="en-US" sz="1200" dirty="0">
                <a:solidFill>
                  <a:schemeClr val="accent5">
                    <a:lumMod val="50000"/>
                  </a:schemeClr>
                </a:solidFill>
                <a:effectLst/>
                <a:latin typeface="Bookman Old Style" panose="02050604050505020204" pitchFamily="18" charset="0"/>
                <a:ea typeface="Calibri" panose="020F0502020204030204" pitchFamily="34" charset="0"/>
                <a:cs typeface="Arial" panose="020B0604020202020204" pitchFamily="34" charset="0"/>
              </a:rPr>
              <a:t>In case the user wishes to present the reports in a different currency from the one they used for entering the inputs, that is, base currency, they can use this segment for changing the reporting currency to the desired one. Accordingly, the values in all the reports get converted into the reporting currency.</a:t>
            </a:r>
            <a:endParaRPr lang="en-IN" sz="1200" kern="100" dirty="0">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endParaRPr lang="en-IN" sz="1200" dirty="0">
              <a:solidFill>
                <a:schemeClr val="accent5">
                  <a:lumMod val="50000"/>
                </a:schemeClr>
              </a:solidFill>
              <a:effectLst/>
              <a:latin typeface="Bookman Old Style" panose="02050604050505020204" pitchFamily="18" charset="0"/>
              <a:ea typeface="Times New Roman" panose="02020603050405020304" pitchFamily="18" charset="0"/>
              <a:cs typeface="Times New Roman" panose="02020603050405020304" pitchFamily="18" charset="0"/>
            </a:endParaRPr>
          </a:p>
          <a:p>
            <a:pPr marL="0" indent="0" algn="just">
              <a:lnSpc>
                <a:spcPct val="107000"/>
              </a:lnSpc>
              <a:spcAft>
                <a:spcPts val="800"/>
              </a:spcAft>
              <a:buNone/>
            </a:pPr>
            <a:endParaRPr lang="en-IN" sz="1200" kern="100" dirty="0">
              <a:solidFill>
                <a:schemeClr val="accent5">
                  <a:lumMod val="50000"/>
                </a:schemeClr>
              </a:solidFill>
              <a:effectLst/>
              <a:latin typeface="Bookman Old Style" panose="02050604050505020204" pitchFamily="18" charset="0"/>
              <a:ea typeface="Times New Roman" panose="02020603050405020304" pitchFamily="18" charset="0"/>
              <a:cs typeface="Times New Roman" panose="02020603050405020304" pitchFamily="18" charset="0"/>
            </a:endParaRPr>
          </a:p>
          <a:p>
            <a:pPr marL="0" indent="0" algn="just">
              <a:lnSpc>
                <a:spcPct val="100000"/>
              </a:lnSpc>
              <a:buNone/>
            </a:pPr>
            <a:endParaRPr lang="en-IN" sz="1200" b="0" u="none" baseline="0" dirty="0">
              <a:solidFill>
                <a:schemeClr val="accent5">
                  <a:lumMod val="50000"/>
                </a:schemeClr>
              </a:solidFill>
              <a:latin typeface="Bookman Old Style" panose="02050604050505020204" pitchFamily="18" charset="0"/>
            </a:endParaRPr>
          </a:p>
        </p:txBody>
      </p:sp>
      <p:sp>
        <p:nvSpPr>
          <p:cNvPr id="2" name="Slide Number Placeholder 1">
            <a:extLst>
              <a:ext uri="{FF2B5EF4-FFF2-40B4-BE49-F238E27FC236}">
                <a16:creationId xmlns:a16="http://schemas.microsoft.com/office/drawing/2014/main" id="{A592D020-D78C-29F3-9A11-EC1DA7300FC2}"/>
              </a:ext>
            </a:extLst>
          </p:cNvPr>
          <p:cNvSpPr>
            <a:spLocks noGrp="1"/>
          </p:cNvSpPr>
          <p:nvPr>
            <p:ph type="sldNum" sz="quarter" idx="12"/>
          </p:nvPr>
        </p:nvSpPr>
        <p:spPr/>
        <p:txBody>
          <a:bodyPr/>
          <a:lstStyle/>
          <a:p>
            <a:fld id="{F2AD5B78-1ABF-4C34-9F6F-D26F1585A10F}" type="slidenum">
              <a:rPr lang="en-IN" smtClean="0"/>
              <a:t>26</a:t>
            </a:fld>
            <a:endParaRPr lang="en-IN"/>
          </a:p>
        </p:txBody>
      </p:sp>
      <p:pic>
        <p:nvPicPr>
          <p:cNvPr id="4" name="Picture 3">
            <a:extLst>
              <a:ext uri="{FF2B5EF4-FFF2-40B4-BE49-F238E27FC236}">
                <a16:creationId xmlns:a16="http://schemas.microsoft.com/office/drawing/2014/main" id="{D740D068-3E44-CE40-79E8-B87142929DBA}"/>
              </a:ext>
            </a:extLst>
          </p:cNvPr>
          <p:cNvPicPr>
            <a:picLocks noChangeAspect="1"/>
          </p:cNvPicPr>
          <p:nvPr/>
        </p:nvPicPr>
        <p:blipFill>
          <a:blip r:embed="rId2"/>
          <a:stretch>
            <a:fillRect/>
          </a:stretch>
        </p:blipFill>
        <p:spPr>
          <a:xfrm>
            <a:off x="966227" y="2275074"/>
            <a:ext cx="3267075" cy="676275"/>
          </a:xfrm>
          <a:prstGeom prst="rect">
            <a:avLst/>
          </a:prstGeom>
        </p:spPr>
      </p:pic>
    </p:spTree>
    <p:extLst>
      <p:ext uri="{BB962C8B-B14F-4D97-AF65-F5344CB8AC3E}">
        <p14:creationId xmlns:p14="http://schemas.microsoft.com/office/powerpoint/2010/main" val="3652068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6D72CAC-A0F1-745D-6D22-32D651F816DF}"/>
              </a:ext>
            </a:extLst>
          </p:cNvPr>
          <p:cNvSpPr>
            <a:spLocks noGrp="1"/>
          </p:cNvSpPr>
          <p:nvPr>
            <p:ph type="title"/>
          </p:nvPr>
        </p:nvSpPr>
        <p:spPr>
          <a:xfrm>
            <a:off x="838200" y="365125"/>
            <a:ext cx="10515600" cy="1033907"/>
          </a:xfrm>
          <a:solidFill>
            <a:srgbClr val="0070C0"/>
          </a:solidFill>
        </p:spPr>
        <p:txBody>
          <a:bodyPr>
            <a:normAutofit/>
          </a:bodyPr>
          <a:lstStyle/>
          <a:p>
            <a:r>
              <a:rPr lang="en-US" b="1" dirty="0">
                <a:solidFill>
                  <a:schemeClr val="bg1"/>
                </a:solidFill>
                <a:latin typeface="Bookman Old Style" panose="02050604050505020204" pitchFamily="18" charset="0"/>
              </a:rPr>
              <a:t>Screen-shots of Reports</a:t>
            </a:r>
            <a:endParaRPr lang="en-IN" b="1" dirty="0">
              <a:solidFill>
                <a:schemeClr val="bg1"/>
              </a:solidFill>
              <a:latin typeface="Bookman Old Style" panose="02050604050505020204" pitchFamily="18" charset="0"/>
            </a:endParaRPr>
          </a:p>
        </p:txBody>
      </p:sp>
      <p:pic>
        <p:nvPicPr>
          <p:cNvPr id="7" name="Content Placeholder 6">
            <a:extLst>
              <a:ext uri="{FF2B5EF4-FFF2-40B4-BE49-F238E27FC236}">
                <a16:creationId xmlns:a16="http://schemas.microsoft.com/office/drawing/2014/main" id="{6AB8AEFC-EA26-245B-182C-D7B76504667C}"/>
              </a:ext>
            </a:extLst>
          </p:cNvPr>
          <p:cNvPicPr>
            <a:picLocks noGrp="1" noChangeAspect="1"/>
          </p:cNvPicPr>
          <p:nvPr>
            <p:ph idx="1"/>
          </p:nvPr>
        </p:nvPicPr>
        <p:blipFill>
          <a:blip r:embed="rId2"/>
          <a:stretch>
            <a:fillRect/>
          </a:stretch>
        </p:blipFill>
        <p:spPr>
          <a:xfrm>
            <a:off x="838200" y="1635893"/>
            <a:ext cx="10421471" cy="4325636"/>
          </a:xfrm>
          <a:solidFill>
            <a:schemeClr val="tx2">
              <a:lumMod val="20000"/>
              <a:lumOff val="80000"/>
            </a:schemeClr>
          </a:solidFill>
        </p:spPr>
      </p:pic>
      <p:sp>
        <p:nvSpPr>
          <p:cNvPr id="2" name="Slide Number Placeholder 1">
            <a:extLst>
              <a:ext uri="{FF2B5EF4-FFF2-40B4-BE49-F238E27FC236}">
                <a16:creationId xmlns:a16="http://schemas.microsoft.com/office/drawing/2014/main" id="{A592D020-D78C-29F3-9A11-EC1DA7300FC2}"/>
              </a:ext>
            </a:extLst>
          </p:cNvPr>
          <p:cNvSpPr>
            <a:spLocks noGrp="1"/>
          </p:cNvSpPr>
          <p:nvPr>
            <p:ph type="sldNum" sz="quarter" idx="12"/>
          </p:nvPr>
        </p:nvSpPr>
        <p:spPr/>
        <p:txBody>
          <a:bodyPr/>
          <a:lstStyle/>
          <a:p>
            <a:fld id="{F2AD5B78-1ABF-4C34-9F6F-D26F1585A10F}" type="slidenum">
              <a:rPr lang="en-IN" smtClean="0"/>
              <a:t>27</a:t>
            </a:fld>
            <a:endParaRPr lang="en-IN"/>
          </a:p>
        </p:txBody>
      </p:sp>
    </p:spTree>
    <p:extLst>
      <p:ext uri="{BB962C8B-B14F-4D97-AF65-F5344CB8AC3E}">
        <p14:creationId xmlns:p14="http://schemas.microsoft.com/office/powerpoint/2010/main" val="40791609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6D72CAC-A0F1-745D-6D22-32D651F816DF}"/>
              </a:ext>
            </a:extLst>
          </p:cNvPr>
          <p:cNvSpPr>
            <a:spLocks noGrp="1"/>
          </p:cNvSpPr>
          <p:nvPr>
            <p:ph type="title"/>
          </p:nvPr>
        </p:nvSpPr>
        <p:spPr>
          <a:xfrm>
            <a:off x="838200" y="365125"/>
            <a:ext cx="10515600" cy="1033907"/>
          </a:xfrm>
          <a:solidFill>
            <a:srgbClr val="0070C0"/>
          </a:solidFill>
        </p:spPr>
        <p:txBody>
          <a:bodyPr>
            <a:normAutofit/>
          </a:bodyPr>
          <a:lstStyle/>
          <a:p>
            <a:r>
              <a:rPr lang="en-US" b="1" dirty="0">
                <a:solidFill>
                  <a:schemeClr val="bg1"/>
                </a:solidFill>
                <a:latin typeface="Bookman Old Style" panose="02050604050505020204" pitchFamily="18" charset="0"/>
              </a:rPr>
              <a:t>Screen-shots of Reports</a:t>
            </a:r>
            <a:endParaRPr lang="en-IN" b="1" dirty="0">
              <a:solidFill>
                <a:schemeClr val="bg1"/>
              </a:solidFill>
              <a:latin typeface="Bookman Old Style" panose="02050604050505020204" pitchFamily="18" charset="0"/>
            </a:endParaRPr>
          </a:p>
        </p:txBody>
      </p:sp>
      <p:sp>
        <p:nvSpPr>
          <p:cNvPr id="2" name="Slide Number Placeholder 1">
            <a:extLst>
              <a:ext uri="{FF2B5EF4-FFF2-40B4-BE49-F238E27FC236}">
                <a16:creationId xmlns:a16="http://schemas.microsoft.com/office/drawing/2014/main" id="{A592D020-D78C-29F3-9A11-EC1DA7300FC2}"/>
              </a:ext>
            </a:extLst>
          </p:cNvPr>
          <p:cNvSpPr>
            <a:spLocks noGrp="1"/>
          </p:cNvSpPr>
          <p:nvPr>
            <p:ph type="sldNum" sz="quarter" idx="12"/>
          </p:nvPr>
        </p:nvSpPr>
        <p:spPr/>
        <p:txBody>
          <a:bodyPr/>
          <a:lstStyle/>
          <a:p>
            <a:fld id="{F2AD5B78-1ABF-4C34-9F6F-D26F1585A10F}" type="slidenum">
              <a:rPr lang="en-IN" smtClean="0"/>
              <a:t>28</a:t>
            </a:fld>
            <a:endParaRPr lang="en-IN"/>
          </a:p>
        </p:txBody>
      </p:sp>
      <p:sp>
        <p:nvSpPr>
          <p:cNvPr id="4" name="Content Placeholder 3">
            <a:extLst>
              <a:ext uri="{FF2B5EF4-FFF2-40B4-BE49-F238E27FC236}">
                <a16:creationId xmlns:a16="http://schemas.microsoft.com/office/drawing/2014/main" id="{B65026A1-0ABB-A937-4D6F-06FEC0EE095C}"/>
              </a:ext>
            </a:extLst>
          </p:cNvPr>
          <p:cNvSpPr>
            <a:spLocks noGrp="1"/>
          </p:cNvSpPr>
          <p:nvPr>
            <p:ph idx="1"/>
          </p:nvPr>
        </p:nvSpPr>
        <p:spPr/>
        <p:txBody>
          <a:bodyPr/>
          <a:lstStyle/>
          <a:p>
            <a:endParaRPr lang="en-IN"/>
          </a:p>
        </p:txBody>
      </p:sp>
      <p:pic>
        <p:nvPicPr>
          <p:cNvPr id="8" name="Picture 7">
            <a:extLst>
              <a:ext uri="{FF2B5EF4-FFF2-40B4-BE49-F238E27FC236}">
                <a16:creationId xmlns:a16="http://schemas.microsoft.com/office/drawing/2014/main" id="{2CD22B14-5406-732A-945C-CDCD7CD16256}"/>
              </a:ext>
            </a:extLst>
          </p:cNvPr>
          <p:cNvPicPr>
            <a:picLocks noChangeAspect="1"/>
          </p:cNvPicPr>
          <p:nvPr/>
        </p:nvPicPr>
        <p:blipFill>
          <a:blip r:embed="rId2"/>
          <a:stretch>
            <a:fillRect/>
          </a:stretch>
        </p:blipFill>
        <p:spPr>
          <a:xfrm>
            <a:off x="838200" y="1506070"/>
            <a:ext cx="10515600" cy="4670893"/>
          </a:xfrm>
          <a:prstGeom prst="rect">
            <a:avLst/>
          </a:prstGeom>
        </p:spPr>
      </p:pic>
    </p:spTree>
    <p:extLst>
      <p:ext uri="{BB962C8B-B14F-4D97-AF65-F5344CB8AC3E}">
        <p14:creationId xmlns:p14="http://schemas.microsoft.com/office/powerpoint/2010/main" val="30589774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6D72CAC-A0F1-745D-6D22-32D651F816DF}"/>
              </a:ext>
            </a:extLst>
          </p:cNvPr>
          <p:cNvSpPr>
            <a:spLocks noGrp="1"/>
          </p:cNvSpPr>
          <p:nvPr>
            <p:ph type="title"/>
          </p:nvPr>
        </p:nvSpPr>
        <p:spPr>
          <a:xfrm>
            <a:off x="838200" y="365125"/>
            <a:ext cx="10515600" cy="1033907"/>
          </a:xfrm>
          <a:solidFill>
            <a:srgbClr val="0070C0"/>
          </a:solidFill>
        </p:spPr>
        <p:txBody>
          <a:bodyPr>
            <a:normAutofit/>
          </a:bodyPr>
          <a:lstStyle/>
          <a:p>
            <a:r>
              <a:rPr lang="en-US" b="1" dirty="0">
                <a:solidFill>
                  <a:schemeClr val="bg1"/>
                </a:solidFill>
                <a:latin typeface="Bookman Old Style" panose="02050604050505020204" pitchFamily="18" charset="0"/>
              </a:rPr>
              <a:t>Screen-shots of Reports</a:t>
            </a:r>
            <a:endParaRPr lang="en-IN" b="1" dirty="0">
              <a:solidFill>
                <a:schemeClr val="bg1"/>
              </a:solidFill>
              <a:latin typeface="Bookman Old Style" panose="02050604050505020204" pitchFamily="18" charset="0"/>
            </a:endParaRPr>
          </a:p>
        </p:txBody>
      </p:sp>
      <p:sp>
        <p:nvSpPr>
          <p:cNvPr id="2" name="Slide Number Placeholder 1">
            <a:extLst>
              <a:ext uri="{FF2B5EF4-FFF2-40B4-BE49-F238E27FC236}">
                <a16:creationId xmlns:a16="http://schemas.microsoft.com/office/drawing/2014/main" id="{A592D020-D78C-29F3-9A11-EC1DA7300FC2}"/>
              </a:ext>
            </a:extLst>
          </p:cNvPr>
          <p:cNvSpPr>
            <a:spLocks noGrp="1"/>
          </p:cNvSpPr>
          <p:nvPr>
            <p:ph type="sldNum" sz="quarter" idx="12"/>
          </p:nvPr>
        </p:nvSpPr>
        <p:spPr/>
        <p:txBody>
          <a:bodyPr/>
          <a:lstStyle/>
          <a:p>
            <a:fld id="{F2AD5B78-1ABF-4C34-9F6F-D26F1585A10F}" type="slidenum">
              <a:rPr lang="en-IN" smtClean="0"/>
              <a:t>29</a:t>
            </a:fld>
            <a:endParaRPr lang="en-IN"/>
          </a:p>
        </p:txBody>
      </p:sp>
      <p:pic>
        <p:nvPicPr>
          <p:cNvPr id="6" name="Content Placeholder 5">
            <a:extLst>
              <a:ext uri="{FF2B5EF4-FFF2-40B4-BE49-F238E27FC236}">
                <a16:creationId xmlns:a16="http://schemas.microsoft.com/office/drawing/2014/main" id="{C07C6754-62B0-7819-5317-164AEA5ED17F}"/>
              </a:ext>
            </a:extLst>
          </p:cNvPr>
          <p:cNvPicPr>
            <a:picLocks noGrp="1" noChangeAspect="1"/>
          </p:cNvPicPr>
          <p:nvPr>
            <p:ph idx="1"/>
          </p:nvPr>
        </p:nvPicPr>
        <p:blipFill>
          <a:blip r:embed="rId2"/>
          <a:stretch>
            <a:fillRect/>
          </a:stretch>
        </p:blipFill>
        <p:spPr>
          <a:xfrm>
            <a:off x="868610" y="1592543"/>
            <a:ext cx="10485190" cy="4900332"/>
          </a:xfrm>
        </p:spPr>
      </p:pic>
    </p:spTree>
    <p:extLst>
      <p:ext uri="{BB962C8B-B14F-4D97-AF65-F5344CB8AC3E}">
        <p14:creationId xmlns:p14="http://schemas.microsoft.com/office/powerpoint/2010/main" val="42495648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6D72CAC-A0F1-745D-6D22-32D651F816DF}"/>
              </a:ext>
            </a:extLst>
          </p:cNvPr>
          <p:cNvSpPr>
            <a:spLocks noGrp="1"/>
          </p:cNvSpPr>
          <p:nvPr>
            <p:ph type="title"/>
          </p:nvPr>
        </p:nvSpPr>
        <p:spPr>
          <a:xfrm>
            <a:off x="838200" y="365125"/>
            <a:ext cx="10515600" cy="1033907"/>
          </a:xfrm>
          <a:solidFill>
            <a:schemeClr val="accent6">
              <a:lumMod val="50000"/>
            </a:schemeClr>
          </a:solidFill>
        </p:spPr>
        <p:txBody>
          <a:bodyPr/>
          <a:lstStyle/>
          <a:p>
            <a:r>
              <a:rPr lang="en-US" b="1" dirty="0">
                <a:solidFill>
                  <a:schemeClr val="bg1"/>
                </a:solidFill>
                <a:latin typeface="Bookman Old Style" panose="02050604050505020204" pitchFamily="18" charset="0"/>
              </a:rPr>
              <a:t>About the tool</a:t>
            </a:r>
            <a:r>
              <a:rPr lang="en-US" dirty="0">
                <a:solidFill>
                  <a:schemeClr val="bg1"/>
                </a:solidFill>
                <a:latin typeface="Bookman Old Style" panose="02050604050505020204" pitchFamily="18" charset="0"/>
              </a:rPr>
              <a:t>	</a:t>
            </a:r>
            <a:endParaRPr lang="en-IN" dirty="0">
              <a:solidFill>
                <a:schemeClr val="bg1"/>
              </a:solidFill>
              <a:latin typeface="Bookman Old Style" panose="02050604050505020204" pitchFamily="18" charset="0"/>
            </a:endParaRPr>
          </a:p>
        </p:txBody>
      </p:sp>
      <p:graphicFrame>
        <p:nvGraphicFramePr>
          <p:cNvPr id="4" name="Content Placeholder 3">
            <a:extLst>
              <a:ext uri="{FF2B5EF4-FFF2-40B4-BE49-F238E27FC236}">
                <a16:creationId xmlns:a16="http://schemas.microsoft.com/office/drawing/2014/main" id="{AC3DB955-2E5D-EA21-DCC7-B4DF4ECC4CA7}"/>
              </a:ext>
            </a:extLst>
          </p:cNvPr>
          <p:cNvGraphicFramePr>
            <a:graphicFrameLocks noGrp="1"/>
          </p:cNvGraphicFramePr>
          <p:nvPr>
            <p:ph idx="1"/>
            <p:extLst>
              <p:ext uri="{D42A27DB-BD31-4B8C-83A1-F6EECF244321}">
                <p14:modId xmlns:p14="http://schemas.microsoft.com/office/powerpoint/2010/main" val="1105516442"/>
              </p:ext>
            </p:extLst>
          </p:nvPr>
        </p:nvGraphicFramePr>
        <p:xfrm>
          <a:off x="838200" y="1499616"/>
          <a:ext cx="10515600" cy="46773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a:extLst>
              <a:ext uri="{FF2B5EF4-FFF2-40B4-BE49-F238E27FC236}">
                <a16:creationId xmlns:a16="http://schemas.microsoft.com/office/drawing/2014/main" id="{9EE2E572-9813-A280-8938-6A6A322ECCA8}"/>
              </a:ext>
            </a:extLst>
          </p:cNvPr>
          <p:cNvSpPr>
            <a:spLocks noGrp="1"/>
          </p:cNvSpPr>
          <p:nvPr>
            <p:ph type="sldNum" sz="quarter" idx="12"/>
          </p:nvPr>
        </p:nvSpPr>
        <p:spPr/>
        <p:txBody>
          <a:bodyPr/>
          <a:lstStyle/>
          <a:p>
            <a:fld id="{F2AD5B78-1ABF-4C34-9F6F-D26F1585A10F}" type="slidenum">
              <a:rPr lang="en-IN" smtClean="0"/>
              <a:t>3</a:t>
            </a:fld>
            <a:endParaRPr lang="en-IN"/>
          </a:p>
        </p:txBody>
      </p:sp>
    </p:spTree>
    <p:extLst>
      <p:ext uri="{BB962C8B-B14F-4D97-AF65-F5344CB8AC3E}">
        <p14:creationId xmlns:p14="http://schemas.microsoft.com/office/powerpoint/2010/main" val="3019862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6D72CAC-A0F1-745D-6D22-32D651F816DF}"/>
              </a:ext>
            </a:extLst>
          </p:cNvPr>
          <p:cNvSpPr>
            <a:spLocks noGrp="1"/>
          </p:cNvSpPr>
          <p:nvPr>
            <p:ph type="title"/>
          </p:nvPr>
        </p:nvSpPr>
        <p:spPr>
          <a:xfrm>
            <a:off x="838200" y="365125"/>
            <a:ext cx="10515600" cy="1033907"/>
          </a:xfrm>
          <a:solidFill>
            <a:srgbClr val="0070C0"/>
          </a:solidFill>
        </p:spPr>
        <p:txBody>
          <a:bodyPr>
            <a:normAutofit/>
          </a:bodyPr>
          <a:lstStyle/>
          <a:p>
            <a:r>
              <a:rPr lang="en-US" b="1" dirty="0">
                <a:solidFill>
                  <a:schemeClr val="bg1"/>
                </a:solidFill>
                <a:latin typeface="Bookman Old Style" panose="02050604050505020204" pitchFamily="18" charset="0"/>
              </a:rPr>
              <a:t>Screen-shots of Reports</a:t>
            </a:r>
            <a:endParaRPr lang="en-IN" b="1" dirty="0">
              <a:solidFill>
                <a:schemeClr val="bg1"/>
              </a:solidFill>
              <a:latin typeface="Bookman Old Style" panose="02050604050505020204" pitchFamily="18" charset="0"/>
            </a:endParaRPr>
          </a:p>
        </p:txBody>
      </p:sp>
      <p:sp>
        <p:nvSpPr>
          <p:cNvPr id="2" name="Slide Number Placeholder 1">
            <a:extLst>
              <a:ext uri="{FF2B5EF4-FFF2-40B4-BE49-F238E27FC236}">
                <a16:creationId xmlns:a16="http://schemas.microsoft.com/office/drawing/2014/main" id="{A592D020-D78C-29F3-9A11-EC1DA7300FC2}"/>
              </a:ext>
            </a:extLst>
          </p:cNvPr>
          <p:cNvSpPr>
            <a:spLocks noGrp="1"/>
          </p:cNvSpPr>
          <p:nvPr>
            <p:ph type="sldNum" sz="quarter" idx="12"/>
          </p:nvPr>
        </p:nvSpPr>
        <p:spPr/>
        <p:txBody>
          <a:bodyPr/>
          <a:lstStyle/>
          <a:p>
            <a:fld id="{F2AD5B78-1ABF-4C34-9F6F-D26F1585A10F}" type="slidenum">
              <a:rPr lang="en-IN" smtClean="0"/>
              <a:t>30</a:t>
            </a:fld>
            <a:endParaRPr lang="en-IN"/>
          </a:p>
        </p:txBody>
      </p:sp>
      <p:sp>
        <p:nvSpPr>
          <p:cNvPr id="4" name="Content Placeholder 3">
            <a:extLst>
              <a:ext uri="{FF2B5EF4-FFF2-40B4-BE49-F238E27FC236}">
                <a16:creationId xmlns:a16="http://schemas.microsoft.com/office/drawing/2014/main" id="{DFABDA45-DF66-4027-71E8-04847861E89E}"/>
              </a:ext>
            </a:extLst>
          </p:cNvPr>
          <p:cNvSpPr>
            <a:spLocks noGrp="1"/>
          </p:cNvSpPr>
          <p:nvPr>
            <p:ph idx="1"/>
          </p:nvPr>
        </p:nvSpPr>
        <p:spPr/>
        <p:txBody>
          <a:bodyPr/>
          <a:lstStyle/>
          <a:p>
            <a:endParaRPr lang="en-IN"/>
          </a:p>
        </p:txBody>
      </p:sp>
      <p:pic>
        <p:nvPicPr>
          <p:cNvPr id="8" name="Picture 7">
            <a:extLst>
              <a:ext uri="{FF2B5EF4-FFF2-40B4-BE49-F238E27FC236}">
                <a16:creationId xmlns:a16="http://schemas.microsoft.com/office/drawing/2014/main" id="{52539F28-8253-14FE-D81F-172CD646156F}"/>
              </a:ext>
            </a:extLst>
          </p:cNvPr>
          <p:cNvPicPr>
            <a:picLocks noChangeAspect="1"/>
          </p:cNvPicPr>
          <p:nvPr/>
        </p:nvPicPr>
        <p:blipFill>
          <a:blip r:embed="rId2"/>
          <a:stretch>
            <a:fillRect/>
          </a:stretch>
        </p:blipFill>
        <p:spPr>
          <a:xfrm>
            <a:off x="838200" y="1488141"/>
            <a:ext cx="10515600" cy="4688822"/>
          </a:xfrm>
          <a:prstGeom prst="rect">
            <a:avLst/>
          </a:prstGeom>
        </p:spPr>
      </p:pic>
    </p:spTree>
    <p:extLst>
      <p:ext uri="{BB962C8B-B14F-4D97-AF65-F5344CB8AC3E}">
        <p14:creationId xmlns:p14="http://schemas.microsoft.com/office/powerpoint/2010/main" val="13329781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6D72CAC-A0F1-745D-6D22-32D651F816DF}"/>
              </a:ext>
            </a:extLst>
          </p:cNvPr>
          <p:cNvSpPr>
            <a:spLocks noGrp="1"/>
          </p:cNvSpPr>
          <p:nvPr>
            <p:ph type="title"/>
          </p:nvPr>
        </p:nvSpPr>
        <p:spPr>
          <a:xfrm>
            <a:off x="838200" y="365125"/>
            <a:ext cx="10515600" cy="1033907"/>
          </a:xfrm>
          <a:solidFill>
            <a:srgbClr val="0070C0"/>
          </a:solidFill>
        </p:spPr>
        <p:txBody>
          <a:bodyPr>
            <a:normAutofit/>
          </a:bodyPr>
          <a:lstStyle/>
          <a:p>
            <a:r>
              <a:rPr lang="en-US" b="1" dirty="0">
                <a:solidFill>
                  <a:schemeClr val="bg1"/>
                </a:solidFill>
                <a:latin typeface="Bookman Old Style" panose="02050604050505020204" pitchFamily="18" charset="0"/>
              </a:rPr>
              <a:t>Screen-shots of Reports</a:t>
            </a:r>
            <a:endParaRPr lang="en-IN" b="1" dirty="0">
              <a:solidFill>
                <a:schemeClr val="bg1"/>
              </a:solidFill>
              <a:latin typeface="Bookman Old Style" panose="02050604050505020204" pitchFamily="18" charset="0"/>
            </a:endParaRPr>
          </a:p>
        </p:txBody>
      </p:sp>
      <p:sp>
        <p:nvSpPr>
          <p:cNvPr id="2" name="Slide Number Placeholder 1">
            <a:extLst>
              <a:ext uri="{FF2B5EF4-FFF2-40B4-BE49-F238E27FC236}">
                <a16:creationId xmlns:a16="http://schemas.microsoft.com/office/drawing/2014/main" id="{A592D020-D78C-29F3-9A11-EC1DA7300FC2}"/>
              </a:ext>
            </a:extLst>
          </p:cNvPr>
          <p:cNvSpPr>
            <a:spLocks noGrp="1"/>
          </p:cNvSpPr>
          <p:nvPr>
            <p:ph type="sldNum" sz="quarter" idx="12"/>
          </p:nvPr>
        </p:nvSpPr>
        <p:spPr/>
        <p:txBody>
          <a:bodyPr/>
          <a:lstStyle/>
          <a:p>
            <a:fld id="{F2AD5B78-1ABF-4C34-9F6F-D26F1585A10F}" type="slidenum">
              <a:rPr lang="en-IN" smtClean="0"/>
              <a:t>31</a:t>
            </a:fld>
            <a:endParaRPr lang="en-IN"/>
          </a:p>
        </p:txBody>
      </p:sp>
      <p:sp>
        <p:nvSpPr>
          <p:cNvPr id="4" name="Content Placeholder 3">
            <a:extLst>
              <a:ext uri="{FF2B5EF4-FFF2-40B4-BE49-F238E27FC236}">
                <a16:creationId xmlns:a16="http://schemas.microsoft.com/office/drawing/2014/main" id="{DFABDA45-DF66-4027-71E8-04847861E89E}"/>
              </a:ext>
            </a:extLst>
          </p:cNvPr>
          <p:cNvSpPr>
            <a:spLocks noGrp="1"/>
          </p:cNvSpPr>
          <p:nvPr>
            <p:ph idx="1"/>
          </p:nvPr>
        </p:nvSpPr>
        <p:spPr/>
        <p:txBody>
          <a:bodyPr/>
          <a:lstStyle/>
          <a:p>
            <a:endParaRPr lang="en-IN"/>
          </a:p>
        </p:txBody>
      </p:sp>
      <p:pic>
        <p:nvPicPr>
          <p:cNvPr id="6" name="Picture 5">
            <a:extLst>
              <a:ext uri="{FF2B5EF4-FFF2-40B4-BE49-F238E27FC236}">
                <a16:creationId xmlns:a16="http://schemas.microsoft.com/office/drawing/2014/main" id="{CDCE97C1-E2C6-0922-BB09-4235D66FD04E}"/>
              </a:ext>
            </a:extLst>
          </p:cNvPr>
          <p:cNvPicPr>
            <a:picLocks noChangeAspect="1"/>
          </p:cNvPicPr>
          <p:nvPr/>
        </p:nvPicPr>
        <p:blipFill>
          <a:blip r:embed="rId2"/>
          <a:stretch>
            <a:fillRect/>
          </a:stretch>
        </p:blipFill>
        <p:spPr>
          <a:xfrm>
            <a:off x="866775" y="1576388"/>
            <a:ext cx="10487025" cy="4600576"/>
          </a:xfrm>
          <a:prstGeom prst="rect">
            <a:avLst/>
          </a:prstGeom>
        </p:spPr>
      </p:pic>
    </p:spTree>
    <p:extLst>
      <p:ext uri="{BB962C8B-B14F-4D97-AF65-F5344CB8AC3E}">
        <p14:creationId xmlns:p14="http://schemas.microsoft.com/office/powerpoint/2010/main" val="37504428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6D72CAC-A0F1-745D-6D22-32D651F816DF}"/>
              </a:ext>
            </a:extLst>
          </p:cNvPr>
          <p:cNvSpPr>
            <a:spLocks noGrp="1"/>
          </p:cNvSpPr>
          <p:nvPr>
            <p:ph type="title"/>
          </p:nvPr>
        </p:nvSpPr>
        <p:spPr>
          <a:xfrm>
            <a:off x="838200" y="365125"/>
            <a:ext cx="10515600" cy="1033907"/>
          </a:xfrm>
          <a:solidFill>
            <a:srgbClr val="0070C0"/>
          </a:solidFill>
        </p:spPr>
        <p:txBody>
          <a:bodyPr>
            <a:normAutofit/>
          </a:bodyPr>
          <a:lstStyle/>
          <a:p>
            <a:r>
              <a:rPr lang="en-US" b="1" dirty="0">
                <a:solidFill>
                  <a:schemeClr val="bg1"/>
                </a:solidFill>
                <a:latin typeface="Bookman Old Style" panose="02050604050505020204" pitchFamily="18" charset="0"/>
              </a:rPr>
              <a:t>Screen-shots of Reports</a:t>
            </a:r>
            <a:endParaRPr lang="en-IN" b="1" dirty="0">
              <a:solidFill>
                <a:schemeClr val="bg1"/>
              </a:solidFill>
              <a:latin typeface="Bookman Old Style" panose="02050604050505020204" pitchFamily="18" charset="0"/>
            </a:endParaRPr>
          </a:p>
        </p:txBody>
      </p:sp>
      <p:sp>
        <p:nvSpPr>
          <p:cNvPr id="2" name="Slide Number Placeholder 1">
            <a:extLst>
              <a:ext uri="{FF2B5EF4-FFF2-40B4-BE49-F238E27FC236}">
                <a16:creationId xmlns:a16="http://schemas.microsoft.com/office/drawing/2014/main" id="{A592D020-D78C-29F3-9A11-EC1DA7300FC2}"/>
              </a:ext>
            </a:extLst>
          </p:cNvPr>
          <p:cNvSpPr>
            <a:spLocks noGrp="1"/>
          </p:cNvSpPr>
          <p:nvPr>
            <p:ph type="sldNum" sz="quarter" idx="12"/>
          </p:nvPr>
        </p:nvSpPr>
        <p:spPr/>
        <p:txBody>
          <a:bodyPr/>
          <a:lstStyle/>
          <a:p>
            <a:fld id="{F2AD5B78-1ABF-4C34-9F6F-D26F1585A10F}" type="slidenum">
              <a:rPr lang="en-IN" smtClean="0"/>
              <a:t>32</a:t>
            </a:fld>
            <a:endParaRPr lang="en-IN"/>
          </a:p>
        </p:txBody>
      </p:sp>
      <p:pic>
        <p:nvPicPr>
          <p:cNvPr id="7" name="Content Placeholder 6">
            <a:extLst>
              <a:ext uri="{FF2B5EF4-FFF2-40B4-BE49-F238E27FC236}">
                <a16:creationId xmlns:a16="http://schemas.microsoft.com/office/drawing/2014/main" id="{1D8F3B73-FB86-CE55-DE8F-C7EA0DE2A545}"/>
              </a:ext>
            </a:extLst>
          </p:cNvPr>
          <p:cNvPicPr>
            <a:picLocks noGrp="1" noChangeAspect="1"/>
          </p:cNvPicPr>
          <p:nvPr>
            <p:ph idx="1"/>
          </p:nvPr>
        </p:nvPicPr>
        <p:blipFill>
          <a:blip r:embed="rId2"/>
          <a:stretch>
            <a:fillRect/>
          </a:stretch>
        </p:blipFill>
        <p:spPr>
          <a:xfrm>
            <a:off x="838200" y="1529790"/>
            <a:ext cx="10515600" cy="4342092"/>
          </a:xfrm>
        </p:spPr>
      </p:pic>
    </p:spTree>
    <p:extLst>
      <p:ext uri="{BB962C8B-B14F-4D97-AF65-F5344CB8AC3E}">
        <p14:creationId xmlns:p14="http://schemas.microsoft.com/office/powerpoint/2010/main" val="2626160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6D72CAC-A0F1-745D-6D22-32D651F816DF}"/>
              </a:ext>
            </a:extLst>
          </p:cNvPr>
          <p:cNvSpPr>
            <a:spLocks noGrp="1"/>
          </p:cNvSpPr>
          <p:nvPr>
            <p:ph type="title"/>
          </p:nvPr>
        </p:nvSpPr>
        <p:spPr>
          <a:xfrm>
            <a:off x="838200" y="365125"/>
            <a:ext cx="10515600" cy="1033907"/>
          </a:xfrm>
          <a:solidFill>
            <a:srgbClr val="0070C0"/>
          </a:solidFill>
        </p:spPr>
        <p:txBody>
          <a:bodyPr>
            <a:normAutofit/>
          </a:bodyPr>
          <a:lstStyle/>
          <a:p>
            <a:r>
              <a:rPr lang="en-US" b="1" dirty="0">
                <a:solidFill>
                  <a:schemeClr val="bg1"/>
                </a:solidFill>
                <a:latin typeface="Bookman Old Style" panose="02050604050505020204" pitchFamily="18" charset="0"/>
              </a:rPr>
              <a:t>Screen-shots of Reports</a:t>
            </a:r>
            <a:endParaRPr lang="en-IN" b="1" dirty="0">
              <a:solidFill>
                <a:schemeClr val="bg1"/>
              </a:solidFill>
              <a:latin typeface="Bookman Old Style" panose="02050604050505020204" pitchFamily="18" charset="0"/>
            </a:endParaRPr>
          </a:p>
        </p:txBody>
      </p:sp>
      <p:sp>
        <p:nvSpPr>
          <p:cNvPr id="2" name="Slide Number Placeholder 1">
            <a:extLst>
              <a:ext uri="{FF2B5EF4-FFF2-40B4-BE49-F238E27FC236}">
                <a16:creationId xmlns:a16="http://schemas.microsoft.com/office/drawing/2014/main" id="{A592D020-D78C-29F3-9A11-EC1DA7300FC2}"/>
              </a:ext>
            </a:extLst>
          </p:cNvPr>
          <p:cNvSpPr>
            <a:spLocks noGrp="1"/>
          </p:cNvSpPr>
          <p:nvPr>
            <p:ph type="sldNum" sz="quarter" idx="12"/>
          </p:nvPr>
        </p:nvSpPr>
        <p:spPr/>
        <p:txBody>
          <a:bodyPr/>
          <a:lstStyle/>
          <a:p>
            <a:fld id="{F2AD5B78-1ABF-4C34-9F6F-D26F1585A10F}" type="slidenum">
              <a:rPr lang="en-IN" smtClean="0"/>
              <a:t>33</a:t>
            </a:fld>
            <a:endParaRPr lang="en-IN"/>
          </a:p>
        </p:txBody>
      </p:sp>
      <p:pic>
        <p:nvPicPr>
          <p:cNvPr id="8" name="Picture 7">
            <a:extLst>
              <a:ext uri="{FF2B5EF4-FFF2-40B4-BE49-F238E27FC236}">
                <a16:creationId xmlns:a16="http://schemas.microsoft.com/office/drawing/2014/main" id="{4D5D20A2-670D-3A1B-E53B-D4BC543134D3}"/>
              </a:ext>
            </a:extLst>
          </p:cNvPr>
          <p:cNvPicPr>
            <a:picLocks noChangeAspect="1"/>
          </p:cNvPicPr>
          <p:nvPr/>
        </p:nvPicPr>
        <p:blipFill>
          <a:blip r:embed="rId2"/>
          <a:stretch>
            <a:fillRect/>
          </a:stretch>
        </p:blipFill>
        <p:spPr>
          <a:xfrm>
            <a:off x="838200" y="1541927"/>
            <a:ext cx="10515600" cy="4814423"/>
          </a:xfrm>
          <a:prstGeom prst="rect">
            <a:avLst/>
          </a:prstGeom>
        </p:spPr>
      </p:pic>
    </p:spTree>
    <p:extLst>
      <p:ext uri="{BB962C8B-B14F-4D97-AF65-F5344CB8AC3E}">
        <p14:creationId xmlns:p14="http://schemas.microsoft.com/office/powerpoint/2010/main" val="20840457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6D72CAC-A0F1-745D-6D22-32D651F816DF}"/>
              </a:ext>
            </a:extLst>
          </p:cNvPr>
          <p:cNvSpPr>
            <a:spLocks noGrp="1"/>
          </p:cNvSpPr>
          <p:nvPr>
            <p:ph type="title"/>
          </p:nvPr>
        </p:nvSpPr>
        <p:spPr>
          <a:xfrm>
            <a:off x="838200" y="365125"/>
            <a:ext cx="10515600" cy="1033907"/>
          </a:xfrm>
          <a:solidFill>
            <a:srgbClr val="0070C0"/>
          </a:solidFill>
        </p:spPr>
        <p:txBody>
          <a:bodyPr>
            <a:normAutofit/>
          </a:bodyPr>
          <a:lstStyle/>
          <a:p>
            <a:r>
              <a:rPr lang="en-US" b="1" dirty="0">
                <a:solidFill>
                  <a:schemeClr val="bg1"/>
                </a:solidFill>
                <a:latin typeface="Bookman Old Style" panose="02050604050505020204" pitchFamily="18" charset="0"/>
              </a:rPr>
              <a:t>Screen-shots of Reports</a:t>
            </a:r>
            <a:endParaRPr lang="en-IN" b="1" dirty="0">
              <a:solidFill>
                <a:schemeClr val="bg1"/>
              </a:solidFill>
              <a:latin typeface="Bookman Old Style" panose="02050604050505020204" pitchFamily="18" charset="0"/>
            </a:endParaRPr>
          </a:p>
        </p:txBody>
      </p:sp>
      <p:sp>
        <p:nvSpPr>
          <p:cNvPr id="2" name="Slide Number Placeholder 1">
            <a:extLst>
              <a:ext uri="{FF2B5EF4-FFF2-40B4-BE49-F238E27FC236}">
                <a16:creationId xmlns:a16="http://schemas.microsoft.com/office/drawing/2014/main" id="{A592D020-D78C-29F3-9A11-EC1DA7300FC2}"/>
              </a:ext>
            </a:extLst>
          </p:cNvPr>
          <p:cNvSpPr>
            <a:spLocks noGrp="1"/>
          </p:cNvSpPr>
          <p:nvPr>
            <p:ph type="sldNum" sz="quarter" idx="12"/>
          </p:nvPr>
        </p:nvSpPr>
        <p:spPr/>
        <p:txBody>
          <a:bodyPr/>
          <a:lstStyle/>
          <a:p>
            <a:fld id="{F2AD5B78-1ABF-4C34-9F6F-D26F1585A10F}" type="slidenum">
              <a:rPr lang="en-IN" smtClean="0"/>
              <a:t>34</a:t>
            </a:fld>
            <a:endParaRPr lang="en-IN"/>
          </a:p>
        </p:txBody>
      </p:sp>
      <p:pic>
        <p:nvPicPr>
          <p:cNvPr id="4" name="Picture 3">
            <a:extLst>
              <a:ext uri="{FF2B5EF4-FFF2-40B4-BE49-F238E27FC236}">
                <a16:creationId xmlns:a16="http://schemas.microsoft.com/office/drawing/2014/main" id="{12C95138-8E02-C7AC-805A-EF1FDE655ACE}"/>
              </a:ext>
            </a:extLst>
          </p:cNvPr>
          <p:cNvPicPr>
            <a:picLocks noChangeAspect="1"/>
          </p:cNvPicPr>
          <p:nvPr/>
        </p:nvPicPr>
        <p:blipFill>
          <a:blip r:embed="rId2"/>
          <a:stretch>
            <a:fillRect/>
          </a:stretch>
        </p:blipFill>
        <p:spPr>
          <a:xfrm>
            <a:off x="838200" y="1602783"/>
            <a:ext cx="10515600" cy="2234111"/>
          </a:xfrm>
          <a:prstGeom prst="rect">
            <a:avLst/>
          </a:prstGeom>
        </p:spPr>
      </p:pic>
      <p:pic>
        <p:nvPicPr>
          <p:cNvPr id="7" name="Picture 6">
            <a:extLst>
              <a:ext uri="{FF2B5EF4-FFF2-40B4-BE49-F238E27FC236}">
                <a16:creationId xmlns:a16="http://schemas.microsoft.com/office/drawing/2014/main" id="{DCAA306E-EE04-DA82-08AD-996946291F07}"/>
              </a:ext>
            </a:extLst>
          </p:cNvPr>
          <p:cNvPicPr>
            <a:picLocks noChangeAspect="1"/>
          </p:cNvPicPr>
          <p:nvPr/>
        </p:nvPicPr>
        <p:blipFill>
          <a:blip r:embed="rId3"/>
          <a:stretch>
            <a:fillRect/>
          </a:stretch>
        </p:blipFill>
        <p:spPr>
          <a:xfrm>
            <a:off x="838200" y="4465232"/>
            <a:ext cx="10515600" cy="1067892"/>
          </a:xfrm>
          <a:prstGeom prst="rect">
            <a:avLst/>
          </a:prstGeom>
        </p:spPr>
      </p:pic>
    </p:spTree>
    <p:extLst>
      <p:ext uri="{BB962C8B-B14F-4D97-AF65-F5344CB8AC3E}">
        <p14:creationId xmlns:p14="http://schemas.microsoft.com/office/powerpoint/2010/main" val="21444512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6D72CAC-A0F1-745D-6D22-32D651F816DF}"/>
              </a:ext>
            </a:extLst>
          </p:cNvPr>
          <p:cNvSpPr>
            <a:spLocks noGrp="1"/>
          </p:cNvSpPr>
          <p:nvPr>
            <p:ph type="title"/>
          </p:nvPr>
        </p:nvSpPr>
        <p:spPr>
          <a:xfrm>
            <a:off x="838200" y="365125"/>
            <a:ext cx="10515600" cy="1033907"/>
          </a:xfrm>
          <a:solidFill>
            <a:srgbClr val="0070C0"/>
          </a:solidFill>
        </p:spPr>
        <p:txBody>
          <a:bodyPr>
            <a:normAutofit/>
          </a:bodyPr>
          <a:lstStyle/>
          <a:p>
            <a:r>
              <a:rPr lang="en-US" b="1" dirty="0">
                <a:solidFill>
                  <a:schemeClr val="bg1"/>
                </a:solidFill>
                <a:latin typeface="Bookman Old Style" panose="02050604050505020204" pitchFamily="18" charset="0"/>
              </a:rPr>
              <a:t>Screen-shots of Reports</a:t>
            </a:r>
            <a:endParaRPr lang="en-IN" b="1" dirty="0">
              <a:solidFill>
                <a:schemeClr val="bg1"/>
              </a:solidFill>
              <a:latin typeface="Bookman Old Style" panose="02050604050505020204" pitchFamily="18" charset="0"/>
            </a:endParaRPr>
          </a:p>
        </p:txBody>
      </p:sp>
      <p:sp>
        <p:nvSpPr>
          <p:cNvPr id="2" name="Slide Number Placeholder 1">
            <a:extLst>
              <a:ext uri="{FF2B5EF4-FFF2-40B4-BE49-F238E27FC236}">
                <a16:creationId xmlns:a16="http://schemas.microsoft.com/office/drawing/2014/main" id="{A592D020-D78C-29F3-9A11-EC1DA7300FC2}"/>
              </a:ext>
            </a:extLst>
          </p:cNvPr>
          <p:cNvSpPr>
            <a:spLocks noGrp="1"/>
          </p:cNvSpPr>
          <p:nvPr>
            <p:ph type="sldNum" sz="quarter" idx="12"/>
          </p:nvPr>
        </p:nvSpPr>
        <p:spPr/>
        <p:txBody>
          <a:bodyPr/>
          <a:lstStyle/>
          <a:p>
            <a:fld id="{F2AD5B78-1ABF-4C34-9F6F-D26F1585A10F}" type="slidenum">
              <a:rPr lang="en-IN" smtClean="0"/>
              <a:t>35</a:t>
            </a:fld>
            <a:endParaRPr lang="en-IN"/>
          </a:p>
        </p:txBody>
      </p:sp>
      <p:pic>
        <p:nvPicPr>
          <p:cNvPr id="4" name="Picture 3">
            <a:extLst>
              <a:ext uri="{FF2B5EF4-FFF2-40B4-BE49-F238E27FC236}">
                <a16:creationId xmlns:a16="http://schemas.microsoft.com/office/drawing/2014/main" id="{1650AB5D-37EC-C9C7-264E-7BAE7107E257}"/>
              </a:ext>
            </a:extLst>
          </p:cNvPr>
          <p:cNvPicPr>
            <a:picLocks noChangeAspect="1"/>
          </p:cNvPicPr>
          <p:nvPr/>
        </p:nvPicPr>
        <p:blipFill>
          <a:blip r:embed="rId2"/>
          <a:stretch>
            <a:fillRect/>
          </a:stretch>
        </p:blipFill>
        <p:spPr>
          <a:xfrm>
            <a:off x="838200" y="1571582"/>
            <a:ext cx="10515600" cy="4631994"/>
          </a:xfrm>
          <a:prstGeom prst="rect">
            <a:avLst/>
          </a:prstGeom>
        </p:spPr>
      </p:pic>
    </p:spTree>
    <p:extLst>
      <p:ext uri="{BB962C8B-B14F-4D97-AF65-F5344CB8AC3E}">
        <p14:creationId xmlns:p14="http://schemas.microsoft.com/office/powerpoint/2010/main" val="21424176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6D72CAC-A0F1-745D-6D22-32D651F816DF}"/>
              </a:ext>
            </a:extLst>
          </p:cNvPr>
          <p:cNvSpPr>
            <a:spLocks noGrp="1"/>
          </p:cNvSpPr>
          <p:nvPr>
            <p:ph type="title"/>
          </p:nvPr>
        </p:nvSpPr>
        <p:spPr>
          <a:xfrm>
            <a:off x="838200" y="365125"/>
            <a:ext cx="10515600" cy="1033907"/>
          </a:xfrm>
          <a:solidFill>
            <a:srgbClr val="0070C0"/>
          </a:solidFill>
        </p:spPr>
        <p:txBody>
          <a:bodyPr>
            <a:normAutofit/>
          </a:bodyPr>
          <a:lstStyle/>
          <a:p>
            <a:r>
              <a:rPr lang="en-US" b="1" dirty="0">
                <a:solidFill>
                  <a:schemeClr val="bg1"/>
                </a:solidFill>
                <a:latin typeface="Bookman Old Style" panose="02050604050505020204" pitchFamily="18" charset="0"/>
              </a:rPr>
              <a:t>Screen-shots of Reports</a:t>
            </a:r>
            <a:endParaRPr lang="en-IN" b="1" dirty="0">
              <a:solidFill>
                <a:schemeClr val="bg1"/>
              </a:solidFill>
              <a:latin typeface="Bookman Old Style" panose="02050604050505020204" pitchFamily="18" charset="0"/>
            </a:endParaRPr>
          </a:p>
        </p:txBody>
      </p:sp>
      <p:sp>
        <p:nvSpPr>
          <p:cNvPr id="2" name="Slide Number Placeholder 1">
            <a:extLst>
              <a:ext uri="{FF2B5EF4-FFF2-40B4-BE49-F238E27FC236}">
                <a16:creationId xmlns:a16="http://schemas.microsoft.com/office/drawing/2014/main" id="{A592D020-D78C-29F3-9A11-EC1DA7300FC2}"/>
              </a:ext>
            </a:extLst>
          </p:cNvPr>
          <p:cNvSpPr>
            <a:spLocks noGrp="1"/>
          </p:cNvSpPr>
          <p:nvPr>
            <p:ph type="sldNum" sz="quarter" idx="12"/>
          </p:nvPr>
        </p:nvSpPr>
        <p:spPr/>
        <p:txBody>
          <a:bodyPr/>
          <a:lstStyle/>
          <a:p>
            <a:fld id="{F2AD5B78-1ABF-4C34-9F6F-D26F1585A10F}" type="slidenum">
              <a:rPr lang="en-IN" smtClean="0"/>
              <a:t>36</a:t>
            </a:fld>
            <a:endParaRPr lang="en-IN"/>
          </a:p>
        </p:txBody>
      </p:sp>
      <p:pic>
        <p:nvPicPr>
          <p:cNvPr id="6" name="Picture 5">
            <a:extLst>
              <a:ext uri="{FF2B5EF4-FFF2-40B4-BE49-F238E27FC236}">
                <a16:creationId xmlns:a16="http://schemas.microsoft.com/office/drawing/2014/main" id="{C2F4C09A-A4F7-8BC3-4D31-9191E67DDEC9}"/>
              </a:ext>
            </a:extLst>
          </p:cNvPr>
          <p:cNvPicPr>
            <a:picLocks noChangeAspect="1"/>
          </p:cNvPicPr>
          <p:nvPr/>
        </p:nvPicPr>
        <p:blipFill>
          <a:blip r:embed="rId2"/>
          <a:stretch>
            <a:fillRect/>
          </a:stretch>
        </p:blipFill>
        <p:spPr>
          <a:xfrm>
            <a:off x="838200" y="1524000"/>
            <a:ext cx="10515600" cy="4733365"/>
          </a:xfrm>
          <a:prstGeom prst="rect">
            <a:avLst/>
          </a:prstGeom>
        </p:spPr>
      </p:pic>
    </p:spTree>
    <p:extLst>
      <p:ext uri="{BB962C8B-B14F-4D97-AF65-F5344CB8AC3E}">
        <p14:creationId xmlns:p14="http://schemas.microsoft.com/office/powerpoint/2010/main" val="707950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Table 17">
            <a:extLst>
              <a:ext uri="{FF2B5EF4-FFF2-40B4-BE49-F238E27FC236}">
                <a16:creationId xmlns:a16="http://schemas.microsoft.com/office/drawing/2014/main" id="{905B9E1C-397E-AA09-0530-F7FDEFBC716F}"/>
              </a:ext>
            </a:extLst>
          </p:cNvPr>
          <p:cNvGraphicFramePr>
            <a:graphicFrameLocks noGrp="1"/>
          </p:cNvGraphicFramePr>
          <p:nvPr>
            <p:extLst>
              <p:ext uri="{D42A27DB-BD31-4B8C-83A1-F6EECF244321}">
                <p14:modId xmlns:p14="http://schemas.microsoft.com/office/powerpoint/2010/main" val="689648409"/>
              </p:ext>
            </p:extLst>
          </p:nvPr>
        </p:nvGraphicFramePr>
        <p:xfrm>
          <a:off x="870712" y="767880"/>
          <a:ext cx="10685970" cy="1546168"/>
        </p:xfrm>
        <a:graphic>
          <a:graphicData uri="http://schemas.openxmlformats.org/drawingml/2006/table">
            <a:tbl>
              <a:tblPr firstRow="1" bandRow="1">
                <a:tableStyleId>{5C22544A-7EE6-4342-B048-85BDC9FD1C3A}</a:tableStyleId>
              </a:tblPr>
              <a:tblGrid>
                <a:gridCol w="10685970">
                  <a:extLst>
                    <a:ext uri="{9D8B030D-6E8A-4147-A177-3AD203B41FA5}">
                      <a16:colId xmlns:a16="http://schemas.microsoft.com/office/drawing/2014/main" val="1622012538"/>
                    </a:ext>
                  </a:extLst>
                </a:gridCol>
              </a:tblGrid>
              <a:tr h="1330036">
                <a:tc>
                  <a:txBody>
                    <a:bodyPr/>
                    <a:lstStyle/>
                    <a:p>
                      <a:r>
                        <a:rPr lang="en-US" sz="1600" u="sng" dirty="0">
                          <a:solidFill>
                            <a:schemeClr val="bg1"/>
                          </a:solidFill>
                          <a:latin typeface="Bookman Old Style" panose="02050604050505020204" pitchFamily="18" charset="0"/>
                        </a:rPr>
                        <a:t>In case you wish to buy a permanent license of the tool, contact</a:t>
                      </a:r>
                    </a:p>
                    <a:p>
                      <a:endParaRPr lang="en-US" sz="1600" u="sng" dirty="0">
                        <a:solidFill>
                          <a:schemeClr val="bg1"/>
                        </a:solidFill>
                        <a:latin typeface="Bookman Old Style" panose="02050604050505020204" pitchFamily="18" charset="0"/>
                      </a:endParaRPr>
                    </a:p>
                    <a:p>
                      <a:r>
                        <a:rPr lang="en-US" sz="1600" u="none" dirty="0">
                          <a:solidFill>
                            <a:schemeClr val="bg1"/>
                          </a:solidFill>
                          <a:latin typeface="Bookman Old Style" panose="02050604050505020204" pitchFamily="18" charset="0"/>
                        </a:rPr>
                        <a:t>GM Tech Analytics</a:t>
                      </a:r>
                    </a:p>
                    <a:p>
                      <a:r>
                        <a:rPr lang="en-US" sz="1600" u="none" dirty="0" err="1">
                          <a:solidFill>
                            <a:schemeClr val="bg1"/>
                          </a:solidFill>
                          <a:latin typeface="Bookman Old Style" panose="02050604050505020204" pitchFamily="18" charset="0"/>
                        </a:rPr>
                        <a:t>support@</a:t>
                      </a:r>
                      <a:r>
                        <a:rPr lang="en-US" sz="1600" u="none" err="1">
                          <a:solidFill>
                            <a:schemeClr val="bg1"/>
                          </a:solidFill>
                          <a:latin typeface="Bookman Old Style" panose="02050604050505020204" pitchFamily="18" charset="0"/>
                        </a:rPr>
                        <a:t>gmtechanalytics</a:t>
                      </a:r>
                      <a:r>
                        <a:rPr lang="en-US" sz="1600" u="none">
                          <a:solidFill>
                            <a:schemeClr val="bg1"/>
                          </a:solidFill>
                          <a:latin typeface="Bookman Old Style" panose="02050604050505020204" pitchFamily="18" charset="0"/>
                        </a:rPr>
                        <a:t>.com</a:t>
                      </a:r>
                      <a:endParaRPr lang="en-US" sz="1600" u="none" dirty="0">
                        <a:solidFill>
                          <a:schemeClr val="bg1"/>
                        </a:solidFill>
                        <a:latin typeface="Bookman Old Style" panose="02050604050505020204" pitchFamily="18" charset="0"/>
                      </a:endParaRPr>
                    </a:p>
                    <a:p>
                      <a:r>
                        <a:rPr lang="en-US" sz="1600" u="none" dirty="0">
                          <a:solidFill>
                            <a:schemeClr val="bg1"/>
                          </a:solidFill>
                          <a:latin typeface="Bookman Old Style" panose="02050604050505020204" pitchFamily="18" charset="0"/>
                        </a:rPr>
                        <a:t>https://gmtechanalytics.co.in</a:t>
                      </a:r>
                      <a:endParaRPr lang="en-IN" sz="1600" u="none" dirty="0">
                        <a:solidFill>
                          <a:schemeClr val="bg1"/>
                        </a:solidFill>
                        <a:latin typeface="Bookman Old Style" panose="02050604050505020204" pitchFamily="18" charset="0"/>
                      </a:endParaRPr>
                    </a:p>
                    <a:p>
                      <a:endParaRPr lang="en-IN" sz="1600" u="none" dirty="0">
                        <a:solidFill>
                          <a:schemeClr val="bg1"/>
                        </a:solidFill>
                      </a:endParaRPr>
                    </a:p>
                  </a:txBody>
                  <a:tcPr marT="41564" marB="41564"/>
                </a:tc>
                <a:extLst>
                  <a:ext uri="{0D108BD9-81ED-4DB2-BD59-A6C34878D82A}">
                    <a16:rowId xmlns:a16="http://schemas.microsoft.com/office/drawing/2014/main" val="1399634973"/>
                  </a:ext>
                </a:extLst>
              </a:tr>
            </a:tbl>
          </a:graphicData>
        </a:graphic>
      </p:graphicFrame>
      <p:sp>
        <p:nvSpPr>
          <p:cNvPr id="18" name="Slide Number Placeholder 17">
            <a:extLst>
              <a:ext uri="{FF2B5EF4-FFF2-40B4-BE49-F238E27FC236}">
                <a16:creationId xmlns:a16="http://schemas.microsoft.com/office/drawing/2014/main" id="{C66BC3C9-2A21-05CF-0B66-C1524A97A6D5}"/>
              </a:ext>
            </a:extLst>
          </p:cNvPr>
          <p:cNvSpPr>
            <a:spLocks noGrp="1"/>
          </p:cNvSpPr>
          <p:nvPr>
            <p:ph type="sldNum" sz="quarter" idx="12"/>
          </p:nvPr>
        </p:nvSpPr>
        <p:spPr/>
        <p:txBody>
          <a:bodyPr/>
          <a:lstStyle/>
          <a:p>
            <a:fld id="{F2AD5B78-1ABF-4C34-9F6F-D26F1585A10F}" type="slidenum">
              <a:rPr lang="en-IN" smtClean="0"/>
              <a:t>37</a:t>
            </a:fld>
            <a:endParaRPr lang="en-IN"/>
          </a:p>
        </p:txBody>
      </p:sp>
    </p:spTree>
    <p:extLst>
      <p:ext uri="{BB962C8B-B14F-4D97-AF65-F5344CB8AC3E}">
        <p14:creationId xmlns:p14="http://schemas.microsoft.com/office/powerpoint/2010/main" val="26878802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6D72CAC-A0F1-745D-6D22-32D651F816DF}"/>
              </a:ext>
            </a:extLst>
          </p:cNvPr>
          <p:cNvSpPr>
            <a:spLocks noGrp="1"/>
          </p:cNvSpPr>
          <p:nvPr>
            <p:ph type="title"/>
          </p:nvPr>
        </p:nvSpPr>
        <p:spPr>
          <a:xfrm>
            <a:off x="838200" y="365125"/>
            <a:ext cx="10515600" cy="1033907"/>
          </a:xfrm>
          <a:solidFill>
            <a:srgbClr val="0070C0"/>
          </a:solidFill>
        </p:spPr>
        <p:txBody>
          <a:bodyPr/>
          <a:lstStyle/>
          <a:p>
            <a:r>
              <a:rPr lang="en-IN" b="1" dirty="0">
                <a:solidFill>
                  <a:schemeClr val="bg1"/>
                </a:solidFill>
                <a:latin typeface="Bookman Old Style" panose="02050604050505020204" pitchFamily="18" charset="0"/>
              </a:rPr>
              <a:t>About the tool</a:t>
            </a:r>
          </a:p>
        </p:txBody>
      </p:sp>
      <p:sp>
        <p:nvSpPr>
          <p:cNvPr id="6" name="Content Placeholder 5">
            <a:extLst>
              <a:ext uri="{FF2B5EF4-FFF2-40B4-BE49-F238E27FC236}">
                <a16:creationId xmlns:a16="http://schemas.microsoft.com/office/drawing/2014/main" id="{86CAD5A5-17CF-D316-F019-C314E284BB58}"/>
              </a:ext>
            </a:extLst>
          </p:cNvPr>
          <p:cNvSpPr>
            <a:spLocks noGrp="1"/>
          </p:cNvSpPr>
          <p:nvPr>
            <p:ph idx="1"/>
          </p:nvPr>
        </p:nvSpPr>
        <p:spPr>
          <a:xfrm>
            <a:off x="838200" y="1499616"/>
            <a:ext cx="10515600" cy="4677347"/>
          </a:xfrm>
          <a:solidFill>
            <a:schemeClr val="tx2">
              <a:lumMod val="20000"/>
              <a:lumOff val="80000"/>
            </a:schemeClr>
          </a:solidFill>
        </p:spPr>
        <p:txBody>
          <a:bodyPr>
            <a:normAutofit/>
          </a:bodyPr>
          <a:lstStyle/>
          <a:p>
            <a:pPr marL="0" indent="0" algn="just">
              <a:lnSpc>
                <a:spcPct val="107000"/>
              </a:lnSpc>
              <a:spcAft>
                <a:spcPts val="800"/>
              </a:spcAft>
              <a:buNone/>
            </a:pPr>
            <a:r>
              <a:rPr lang="en-IN" sz="1800" kern="100" dirty="0">
                <a:solidFill>
                  <a:schemeClr val="accent5">
                    <a:lumMod val="50000"/>
                  </a:schemeClr>
                </a:solidFill>
                <a:effectLst/>
                <a:latin typeface="Bookman Old Style" panose="02050604050505020204" pitchFamily="18" charset="0"/>
                <a:ea typeface="Times New Roman" panose="02020603050405020304" pitchFamily="18" charset="0"/>
                <a:cs typeface="Times New Roman" panose="02020603050405020304" pitchFamily="18" charset="0"/>
              </a:rPr>
              <a:t>The tool has one input sheet where all the user inputs are entered. Only the yellow-coloured cells in the Input sheet are editable, with all other cells completely protected from editing.</a:t>
            </a:r>
            <a:endParaRPr lang="en-IN" sz="1800" kern="100" dirty="0">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en-IN" sz="1800" kern="100" dirty="0">
                <a:solidFill>
                  <a:schemeClr val="accent5">
                    <a:lumMod val="50000"/>
                  </a:schemeClr>
                </a:solidFill>
                <a:effectLst/>
                <a:latin typeface="Bookman Old Style" panose="02050604050505020204" pitchFamily="18" charset="0"/>
                <a:ea typeface="Times New Roman" panose="02020603050405020304" pitchFamily="18" charset="0"/>
                <a:cs typeface="Times New Roman" panose="02020603050405020304" pitchFamily="18" charset="0"/>
              </a:rPr>
              <a:t>The tool has the following reports :</a:t>
            </a:r>
            <a:endParaRPr lang="en-IN" sz="1800" kern="100" dirty="0">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mj-lt"/>
              <a:buAutoNum type="alphaLcParenR"/>
            </a:pPr>
            <a:r>
              <a:rPr lang="en-IN" sz="1800" dirty="0">
                <a:solidFill>
                  <a:schemeClr val="accent5">
                    <a:lumMod val="50000"/>
                  </a:schemeClr>
                </a:solidFill>
                <a:effectLst/>
                <a:latin typeface="Bookman Old Style" panose="02050604050505020204" pitchFamily="18" charset="0"/>
                <a:ea typeface="Times New Roman" panose="02020603050405020304" pitchFamily="18" charset="0"/>
                <a:cs typeface="Times New Roman" panose="02020603050405020304" pitchFamily="18" charset="0"/>
              </a:rPr>
              <a:t>Projected Monthly and Yearly Income Statements</a:t>
            </a:r>
            <a:endParaRPr lang="en-IN" sz="1800" dirty="0">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mj-lt"/>
              <a:buAutoNum type="alphaLcParenR"/>
            </a:pPr>
            <a:r>
              <a:rPr lang="en-IN" sz="1800" dirty="0">
                <a:solidFill>
                  <a:schemeClr val="accent5">
                    <a:lumMod val="50000"/>
                  </a:schemeClr>
                </a:solidFill>
                <a:effectLst/>
                <a:latin typeface="Bookman Old Style" panose="02050604050505020204" pitchFamily="18" charset="0"/>
                <a:ea typeface="Times New Roman" panose="02020603050405020304" pitchFamily="18" charset="0"/>
                <a:cs typeface="Times New Roman" panose="02020603050405020304" pitchFamily="18" charset="0"/>
              </a:rPr>
              <a:t>Projected Monthly and Yearly Cash Flow Statements in both direct and indirect methods </a:t>
            </a:r>
            <a:endParaRPr lang="en-IN" sz="1800" dirty="0">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mj-lt"/>
              <a:buAutoNum type="alphaLcParenR"/>
            </a:pPr>
            <a:r>
              <a:rPr lang="en-IN" sz="1800" dirty="0">
                <a:solidFill>
                  <a:schemeClr val="accent5">
                    <a:lumMod val="50000"/>
                  </a:schemeClr>
                </a:solidFill>
                <a:effectLst/>
                <a:latin typeface="Bookman Old Style" panose="02050604050505020204" pitchFamily="18" charset="0"/>
                <a:ea typeface="Times New Roman" panose="02020603050405020304" pitchFamily="18" charset="0"/>
                <a:cs typeface="Times New Roman" panose="02020603050405020304" pitchFamily="18" charset="0"/>
              </a:rPr>
              <a:t>Projected Monthly and Yearly Balance Sheets</a:t>
            </a:r>
            <a:endParaRPr lang="en-IN" sz="1800" dirty="0">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mj-lt"/>
              <a:buAutoNum type="alphaLcParenR"/>
            </a:pPr>
            <a:r>
              <a:rPr lang="en-IN" sz="1800" dirty="0">
                <a:solidFill>
                  <a:schemeClr val="accent5">
                    <a:lumMod val="50000"/>
                  </a:schemeClr>
                </a:solidFill>
                <a:effectLst/>
                <a:latin typeface="Bookman Old Style" panose="02050604050505020204" pitchFamily="18" charset="0"/>
                <a:ea typeface="Times New Roman" panose="02020603050405020304" pitchFamily="18" charset="0"/>
                <a:cs typeface="Times New Roman" panose="02020603050405020304" pitchFamily="18" charset="0"/>
              </a:rPr>
              <a:t>IRR, NPV &amp; Project valuation reports</a:t>
            </a:r>
            <a:endParaRPr lang="en-IN" sz="1800" dirty="0">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mj-lt"/>
              <a:buAutoNum type="alphaLcParenR"/>
            </a:pPr>
            <a:r>
              <a:rPr lang="en-IN" sz="1800" dirty="0">
                <a:solidFill>
                  <a:schemeClr val="accent5">
                    <a:lumMod val="50000"/>
                  </a:schemeClr>
                </a:solidFill>
                <a:effectLst/>
                <a:latin typeface="Bookman Old Style" panose="02050604050505020204" pitchFamily="18" charset="0"/>
                <a:ea typeface="Times New Roman" panose="02020603050405020304" pitchFamily="18" charset="0"/>
                <a:cs typeface="Times New Roman" panose="02020603050405020304" pitchFamily="18" charset="0"/>
              </a:rPr>
              <a:t>Detailed Ratio analysis</a:t>
            </a:r>
            <a:endParaRPr lang="en-IN" sz="1800" dirty="0">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mj-lt"/>
              <a:buAutoNum type="alphaLcParenR"/>
            </a:pPr>
            <a:r>
              <a:rPr lang="en-IN" sz="1800" dirty="0">
                <a:solidFill>
                  <a:schemeClr val="accent5">
                    <a:lumMod val="50000"/>
                  </a:schemeClr>
                </a:solidFill>
                <a:effectLst/>
                <a:latin typeface="Bookman Old Style" panose="02050604050505020204" pitchFamily="18" charset="0"/>
                <a:ea typeface="Times New Roman" panose="02020603050405020304" pitchFamily="18" charset="0"/>
                <a:cs typeface="Times New Roman" panose="02020603050405020304" pitchFamily="18" charset="0"/>
              </a:rPr>
              <a:t>P&amp;L variance analysis report </a:t>
            </a:r>
            <a:endParaRPr lang="en-IN" sz="1800" dirty="0">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mj-lt"/>
              <a:buAutoNum type="alphaLcParenR"/>
            </a:pPr>
            <a:r>
              <a:rPr lang="en-IN" sz="1800" dirty="0">
                <a:solidFill>
                  <a:schemeClr val="accent5">
                    <a:lumMod val="50000"/>
                  </a:schemeClr>
                </a:solidFill>
                <a:effectLst/>
                <a:latin typeface="Bookman Old Style" panose="02050604050505020204" pitchFamily="18" charset="0"/>
                <a:ea typeface="Times New Roman" panose="02020603050405020304" pitchFamily="18" charset="0"/>
                <a:cs typeface="Times New Roman" panose="02020603050405020304" pitchFamily="18" charset="0"/>
              </a:rPr>
              <a:t>Charts</a:t>
            </a:r>
            <a:r>
              <a:rPr lang="en-IN" sz="1800" kern="0" dirty="0">
                <a:solidFill>
                  <a:schemeClr val="accent5">
                    <a:lumMod val="50000"/>
                  </a:schemeClr>
                </a:solidFill>
                <a:effectLst/>
                <a:latin typeface="Bookman Old Style" panose="02050604050505020204" pitchFamily="18" charset="0"/>
                <a:ea typeface="Times New Roman" panose="02020603050405020304" pitchFamily="18" charset="0"/>
                <a:cs typeface="Times New Roman" panose="02020603050405020304" pitchFamily="18" charset="0"/>
              </a:rPr>
              <a:t> </a:t>
            </a:r>
            <a:endParaRPr lang="en-IN" sz="1800" kern="100" dirty="0">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2000" dirty="0">
              <a:solidFill>
                <a:schemeClr val="accent5">
                  <a:lumMod val="50000"/>
                </a:schemeClr>
              </a:solidFill>
              <a:latin typeface="Bookman Old Style" panose="02050604050505020204" pitchFamily="18" charset="0"/>
            </a:endParaRPr>
          </a:p>
          <a:p>
            <a:pPr marL="0" indent="0">
              <a:buNone/>
            </a:pPr>
            <a:endParaRPr lang="en-US" sz="2000" dirty="0">
              <a:solidFill>
                <a:schemeClr val="accent5">
                  <a:lumMod val="50000"/>
                </a:schemeClr>
              </a:solidFill>
              <a:latin typeface="Bookman Old Style" panose="02050604050505020204" pitchFamily="18" charset="0"/>
            </a:endParaRPr>
          </a:p>
          <a:p>
            <a:pPr marL="0" indent="0">
              <a:buNone/>
            </a:pPr>
            <a:endParaRPr lang="en-US" sz="2000" dirty="0">
              <a:solidFill>
                <a:schemeClr val="accent5">
                  <a:lumMod val="50000"/>
                </a:schemeClr>
              </a:solidFill>
              <a:latin typeface="Bookman Old Style" panose="02050604050505020204" pitchFamily="18" charset="0"/>
            </a:endParaRPr>
          </a:p>
          <a:p>
            <a:pPr marL="0" indent="0">
              <a:buNone/>
            </a:pPr>
            <a:endParaRPr lang="en-US" sz="2000" dirty="0">
              <a:solidFill>
                <a:schemeClr val="accent5">
                  <a:lumMod val="50000"/>
                </a:schemeClr>
              </a:solidFill>
              <a:latin typeface="Bookman Old Style" panose="02050604050505020204" pitchFamily="18" charset="0"/>
            </a:endParaRPr>
          </a:p>
          <a:p>
            <a:pPr marL="0" indent="0">
              <a:buNone/>
            </a:pPr>
            <a:endParaRPr lang="en-US" sz="2000" dirty="0">
              <a:solidFill>
                <a:schemeClr val="accent5">
                  <a:lumMod val="50000"/>
                </a:schemeClr>
              </a:solidFill>
              <a:latin typeface="Bookman Old Style" panose="02050604050505020204" pitchFamily="18" charset="0"/>
            </a:endParaRPr>
          </a:p>
          <a:p>
            <a:pPr marL="0" indent="0">
              <a:buNone/>
            </a:pPr>
            <a:endParaRPr lang="en-US" sz="2000" dirty="0">
              <a:solidFill>
                <a:schemeClr val="accent5">
                  <a:lumMod val="50000"/>
                </a:schemeClr>
              </a:solidFill>
              <a:latin typeface="Bookman Old Style" panose="02050604050505020204" pitchFamily="18" charset="0"/>
            </a:endParaRPr>
          </a:p>
          <a:p>
            <a:pPr marL="0" indent="0">
              <a:buNone/>
            </a:pPr>
            <a:endParaRPr lang="en-US" sz="2000" dirty="0">
              <a:solidFill>
                <a:schemeClr val="accent5">
                  <a:lumMod val="50000"/>
                </a:schemeClr>
              </a:solidFill>
              <a:latin typeface="Bookman Old Style" panose="02050604050505020204" pitchFamily="18" charset="0"/>
            </a:endParaRPr>
          </a:p>
          <a:p>
            <a:pPr marL="0" indent="0">
              <a:buNone/>
            </a:pPr>
            <a:endParaRPr lang="en-US" sz="2000" dirty="0">
              <a:solidFill>
                <a:schemeClr val="accent5">
                  <a:lumMod val="50000"/>
                </a:schemeClr>
              </a:solidFill>
              <a:latin typeface="Bookman Old Style" panose="02050604050505020204" pitchFamily="18" charset="0"/>
            </a:endParaRPr>
          </a:p>
          <a:p>
            <a:pPr marL="0" indent="0">
              <a:buNone/>
            </a:pPr>
            <a:endParaRPr lang="en-US" sz="2000" dirty="0">
              <a:solidFill>
                <a:schemeClr val="accent5">
                  <a:lumMod val="50000"/>
                </a:schemeClr>
              </a:solidFill>
              <a:latin typeface="Bookman Old Style" panose="02050604050505020204" pitchFamily="18" charset="0"/>
            </a:endParaRPr>
          </a:p>
          <a:p>
            <a:pPr marL="0" indent="0">
              <a:buNone/>
            </a:pPr>
            <a:endParaRPr lang="en-US" sz="2000" dirty="0">
              <a:solidFill>
                <a:schemeClr val="accent5">
                  <a:lumMod val="50000"/>
                </a:schemeClr>
              </a:solidFill>
              <a:latin typeface="Bookman Old Style" panose="02050604050505020204" pitchFamily="18" charset="0"/>
            </a:endParaRPr>
          </a:p>
          <a:p>
            <a:pPr marL="0" indent="0">
              <a:buNone/>
            </a:pPr>
            <a:endParaRPr lang="en-US" sz="2000" dirty="0">
              <a:solidFill>
                <a:schemeClr val="accent5">
                  <a:lumMod val="50000"/>
                </a:schemeClr>
              </a:solidFill>
              <a:latin typeface="Bookman Old Style" panose="02050604050505020204" pitchFamily="18" charset="0"/>
            </a:endParaRPr>
          </a:p>
          <a:p>
            <a:pPr marL="0" indent="0">
              <a:buNone/>
            </a:pPr>
            <a:endParaRPr lang="en-US" sz="2000" dirty="0">
              <a:solidFill>
                <a:schemeClr val="accent5">
                  <a:lumMod val="50000"/>
                </a:schemeClr>
              </a:solidFill>
              <a:latin typeface="Bookman Old Style" panose="02050604050505020204" pitchFamily="18" charset="0"/>
            </a:endParaRPr>
          </a:p>
          <a:p>
            <a:pPr marL="0" indent="0">
              <a:buNone/>
            </a:pPr>
            <a:endParaRPr lang="en-US" sz="2000" dirty="0">
              <a:solidFill>
                <a:schemeClr val="accent5">
                  <a:lumMod val="50000"/>
                </a:schemeClr>
              </a:solidFill>
              <a:latin typeface="Bookman Old Style" panose="02050604050505020204" pitchFamily="18" charset="0"/>
            </a:endParaRPr>
          </a:p>
          <a:p>
            <a:pPr marL="0" indent="0">
              <a:buNone/>
            </a:pPr>
            <a:endParaRPr lang="en-IN" sz="2000" b="0" u="none" baseline="0" dirty="0">
              <a:solidFill>
                <a:schemeClr val="accent5">
                  <a:lumMod val="50000"/>
                </a:schemeClr>
              </a:solidFill>
              <a:latin typeface="Bookman Old Style" panose="02050604050505020204" pitchFamily="18" charset="0"/>
            </a:endParaRPr>
          </a:p>
        </p:txBody>
      </p:sp>
      <p:sp>
        <p:nvSpPr>
          <p:cNvPr id="2" name="Slide Number Placeholder 1">
            <a:extLst>
              <a:ext uri="{FF2B5EF4-FFF2-40B4-BE49-F238E27FC236}">
                <a16:creationId xmlns:a16="http://schemas.microsoft.com/office/drawing/2014/main" id="{01F6C9DE-C96D-704E-1357-73A7D1F18240}"/>
              </a:ext>
            </a:extLst>
          </p:cNvPr>
          <p:cNvSpPr>
            <a:spLocks noGrp="1"/>
          </p:cNvSpPr>
          <p:nvPr>
            <p:ph type="sldNum" sz="quarter" idx="12"/>
          </p:nvPr>
        </p:nvSpPr>
        <p:spPr/>
        <p:txBody>
          <a:bodyPr/>
          <a:lstStyle/>
          <a:p>
            <a:fld id="{F2AD5B78-1ABF-4C34-9F6F-D26F1585A10F}" type="slidenum">
              <a:rPr lang="en-IN" smtClean="0"/>
              <a:t>4</a:t>
            </a:fld>
            <a:endParaRPr lang="en-IN"/>
          </a:p>
        </p:txBody>
      </p:sp>
    </p:spTree>
    <p:extLst>
      <p:ext uri="{BB962C8B-B14F-4D97-AF65-F5344CB8AC3E}">
        <p14:creationId xmlns:p14="http://schemas.microsoft.com/office/powerpoint/2010/main" val="13558745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6D72CAC-A0F1-745D-6D22-32D651F816DF}"/>
              </a:ext>
            </a:extLst>
          </p:cNvPr>
          <p:cNvSpPr>
            <a:spLocks noGrp="1"/>
          </p:cNvSpPr>
          <p:nvPr>
            <p:ph type="title"/>
          </p:nvPr>
        </p:nvSpPr>
        <p:spPr>
          <a:xfrm>
            <a:off x="838200" y="365125"/>
            <a:ext cx="10515600" cy="1033907"/>
          </a:xfrm>
          <a:solidFill>
            <a:schemeClr val="accent6">
              <a:lumMod val="50000"/>
            </a:schemeClr>
          </a:solidFill>
        </p:spPr>
        <p:txBody>
          <a:bodyPr/>
          <a:lstStyle/>
          <a:p>
            <a:r>
              <a:rPr lang="en-US" b="1" dirty="0">
                <a:solidFill>
                  <a:schemeClr val="bg1"/>
                </a:solidFill>
                <a:latin typeface="Bookman Old Style" panose="02050604050505020204" pitchFamily="18" charset="0"/>
              </a:rPr>
              <a:t>Layout of the Tool</a:t>
            </a:r>
            <a:endParaRPr lang="en-IN" b="1" dirty="0">
              <a:solidFill>
                <a:schemeClr val="bg1"/>
              </a:solidFill>
              <a:latin typeface="Bookman Old Style" panose="02050604050505020204" pitchFamily="18" charset="0"/>
            </a:endParaRPr>
          </a:p>
        </p:txBody>
      </p:sp>
      <p:sp>
        <p:nvSpPr>
          <p:cNvPr id="6" name="Content Placeholder 5">
            <a:extLst>
              <a:ext uri="{FF2B5EF4-FFF2-40B4-BE49-F238E27FC236}">
                <a16:creationId xmlns:a16="http://schemas.microsoft.com/office/drawing/2014/main" id="{86CAD5A5-17CF-D316-F019-C314E284BB58}"/>
              </a:ext>
            </a:extLst>
          </p:cNvPr>
          <p:cNvSpPr>
            <a:spLocks noGrp="1"/>
          </p:cNvSpPr>
          <p:nvPr>
            <p:ph idx="1"/>
          </p:nvPr>
        </p:nvSpPr>
        <p:spPr>
          <a:xfrm>
            <a:off x="838200" y="1499616"/>
            <a:ext cx="10515600" cy="4677347"/>
          </a:xfrm>
          <a:solidFill>
            <a:schemeClr val="tx2">
              <a:lumMod val="20000"/>
              <a:lumOff val="80000"/>
            </a:schemeClr>
          </a:solidFill>
        </p:spPr>
        <p:txBody>
          <a:bodyPr>
            <a:normAutofit/>
          </a:bodyPr>
          <a:lstStyle/>
          <a:p>
            <a:pPr marL="0" indent="0">
              <a:buNone/>
            </a:pPr>
            <a:endParaRPr lang="en-US" sz="2000" dirty="0">
              <a:solidFill>
                <a:schemeClr val="accent5">
                  <a:lumMod val="50000"/>
                </a:schemeClr>
              </a:solidFill>
              <a:latin typeface="Bookman Old Style" panose="02050604050505020204" pitchFamily="18" charset="0"/>
            </a:endParaRPr>
          </a:p>
          <a:p>
            <a:pPr marL="0" indent="0">
              <a:buNone/>
            </a:pPr>
            <a:endParaRPr lang="en-US" sz="2000" dirty="0">
              <a:solidFill>
                <a:schemeClr val="accent5">
                  <a:lumMod val="50000"/>
                </a:schemeClr>
              </a:solidFill>
              <a:latin typeface="Bookman Old Style" panose="02050604050505020204" pitchFamily="18" charset="0"/>
            </a:endParaRPr>
          </a:p>
          <a:p>
            <a:pPr marL="0" indent="0">
              <a:buNone/>
            </a:pPr>
            <a:endParaRPr lang="en-US" sz="2000" dirty="0">
              <a:solidFill>
                <a:schemeClr val="accent5">
                  <a:lumMod val="50000"/>
                </a:schemeClr>
              </a:solidFill>
              <a:latin typeface="Bookman Old Style" panose="02050604050505020204" pitchFamily="18" charset="0"/>
            </a:endParaRPr>
          </a:p>
          <a:p>
            <a:pPr marL="0" indent="0">
              <a:buNone/>
            </a:pPr>
            <a:endParaRPr lang="en-US" sz="2000" dirty="0">
              <a:solidFill>
                <a:schemeClr val="accent5">
                  <a:lumMod val="50000"/>
                </a:schemeClr>
              </a:solidFill>
              <a:latin typeface="Bookman Old Style" panose="02050604050505020204" pitchFamily="18" charset="0"/>
            </a:endParaRPr>
          </a:p>
          <a:p>
            <a:pPr marL="0" indent="0">
              <a:buNone/>
            </a:pPr>
            <a:endParaRPr lang="en-US" sz="2000" dirty="0">
              <a:solidFill>
                <a:schemeClr val="accent5">
                  <a:lumMod val="50000"/>
                </a:schemeClr>
              </a:solidFill>
              <a:latin typeface="Bookman Old Style" panose="02050604050505020204" pitchFamily="18" charset="0"/>
            </a:endParaRPr>
          </a:p>
          <a:p>
            <a:pPr marL="0" indent="0">
              <a:buNone/>
            </a:pPr>
            <a:endParaRPr lang="en-IN" sz="2000" b="0" u="none" baseline="0" dirty="0">
              <a:solidFill>
                <a:schemeClr val="accent5">
                  <a:lumMod val="50000"/>
                </a:schemeClr>
              </a:solidFill>
              <a:latin typeface="Bookman Old Style" panose="02050604050505020204" pitchFamily="18" charset="0"/>
            </a:endParaRPr>
          </a:p>
        </p:txBody>
      </p:sp>
      <p:sp>
        <p:nvSpPr>
          <p:cNvPr id="2" name="Slide Number Placeholder 1">
            <a:extLst>
              <a:ext uri="{FF2B5EF4-FFF2-40B4-BE49-F238E27FC236}">
                <a16:creationId xmlns:a16="http://schemas.microsoft.com/office/drawing/2014/main" id="{01F6C9DE-C96D-704E-1357-73A7D1F18240}"/>
              </a:ext>
            </a:extLst>
          </p:cNvPr>
          <p:cNvSpPr>
            <a:spLocks noGrp="1"/>
          </p:cNvSpPr>
          <p:nvPr>
            <p:ph type="sldNum" sz="quarter" idx="12"/>
          </p:nvPr>
        </p:nvSpPr>
        <p:spPr/>
        <p:txBody>
          <a:bodyPr/>
          <a:lstStyle/>
          <a:p>
            <a:fld id="{F2AD5B78-1ABF-4C34-9F6F-D26F1585A10F}" type="slidenum">
              <a:rPr lang="en-IN" smtClean="0"/>
              <a:t>5</a:t>
            </a:fld>
            <a:endParaRPr lang="en-IN"/>
          </a:p>
        </p:txBody>
      </p:sp>
      <p:graphicFrame>
        <p:nvGraphicFramePr>
          <p:cNvPr id="8" name="Diagram 7">
            <a:extLst>
              <a:ext uri="{FF2B5EF4-FFF2-40B4-BE49-F238E27FC236}">
                <a16:creationId xmlns:a16="http://schemas.microsoft.com/office/drawing/2014/main" id="{2C6F429A-1E69-755E-2454-9F0D296DB3E1}"/>
              </a:ext>
            </a:extLst>
          </p:cNvPr>
          <p:cNvGraphicFramePr/>
          <p:nvPr>
            <p:extLst>
              <p:ext uri="{D42A27DB-BD31-4B8C-83A1-F6EECF244321}">
                <p14:modId xmlns:p14="http://schemas.microsoft.com/office/powerpoint/2010/main" val="4145678746"/>
              </p:ext>
            </p:extLst>
          </p:nvPr>
        </p:nvGraphicFramePr>
        <p:xfrm>
          <a:off x="838200" y="1578419"/>
          <a:ext cx="10308336" cy="44017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88672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6D72CAC-A0F1-745D-6D22-32D651F816DF}"/>
              </a:ext>
            </a:extLst>
          </p:cNvPr>
          <p:cNvSpPr>
            <a:spLocks noGrp="1"/>
          </p:cNvSpPr>
          <p:nvPr>
            <p:ph type="title"/>
          </p:nvPr>
        </p:nvSpPr>
        <p:spPr>
          <a:xfrm>
            <a:off x="838200" y="365125"/>
            <a:ext cx="10515600" cy="1033907"/>
          </a:xfrm>
          <a:solidFill>
            <a:srgbClr val="0070C0"/>
          </a:solidFill>
        </p:spPr>
        <p:txBody>
          <a:bodyPr/>
          <a:lstStyle/>
          <a:p>
            <a:r>
              <a:rPr lang="en-IN" b="1" dirty="0">
                <a:solidFill>
                  <a:schemeClr val="bg1"/>
                </a:solidFill>
                <a:latin typeface="Bookman Old Style" panose="02050604050505020204" pitchFamily="18" charset="0"/>
              </a:rPr>
              <a:t>Input </a:t>
            </a:r>
            <a:r>
              <a:rPr lang="en-IN" b="1" dirty="0" err="1">
                <a:solidFill>
                  <a:schemeClr val="bg1"/>
                </a:solidFill>
                <a:latin typeface="Bookman Old Style" panose="02050604050505020204" pitchFamily="18" charset="0"/>
              </a:rPr>
              <a:t>Sheet_General</a:t>
            </a:r>
            <a:r>
              <a:rPr lang="en-IN" b="1" dirty="0">
                <a:solidFill>
                  <a:schemeClr val="bg1"/>
                </a:solidFill>
                <a:latin typeface="Bookman Old Style" panose="02050604050505020204" pitchFamily="18" charset="0"/>
              </a:rPr>
              <a:t> segment</a:t>
            </a:r>
          </a:p>
        </p:txBody>
      </p:sp>
      <p:sp>
        <p:nvSpPr>
          <p:cNvPr id="6" name="Content Placeholder 5">
            <a:extLst>
              <a:ext uri="{FF2B5EF4-FFF2-40B4-BE49-F238E27FC236}">
                <a16:creationId xmlns:a16="http://schemas.microsoft.com/office/drawing/2014/main" id="{86CAD5A5-17CF-D316-F019-C314E284BB58}"/>
              </a:ext>
            </a:extLst>
          </p:cNvPr>
          <p:cNvSpPr>
            <a:spLocks noGrp="1"/>
          </p:cNvSpPr>
          <p:nvPr>
            <p:ph idx="1"/>
          </p:nvPr>
        </p:nvSpPr>
        <p:spPr>
          <a:xfrm>
            <a:off x="838200" y="1499616"/>
            <a:ext cx="10515600" cy="4677347"/>
          </a:xfrm>
          <a:solidFill>
            <a:schemeClr val="tx2">
              <a:lumMod val="20000"/>
              <a:lumOff val="80000"/>
            </a:schemeClr>
          </a:solidFill>
        </p:spPr>
        <p:txBody>
          <a:bodyPr>
            <a:normAutofit/>
          </a:bodyPr>
          <a:lstStyle/>
          <a:p>
            <a:pPr marL="0" indent="0" algn="just">
              <a:lnSpc>
                <a:spcPct val="107000"/>
              </a:lnSpc>
              <a:buNone/>
            </a:pPr>
            <a:r>
              <a:rPr lang="en-IN" sz="1200" dirty="0">
                <a:solidFill>
                  <a:schemeClr val="accent5">
                    <a:lumMod val="50000"/>
                  </a:schemeClr>
                </a:solidFill>
                <a:effectLst/>
                <a:latin typeface="Bookman Old Style" panose="02050604050505020204" pitchFamily="18" charset="0"/>
                <a:ea typeface="Times New Roman" panose="02020603050405020304" pitchFamily="18" charset="0"/>
                <a:cs typeface="Times New Roman" panose="02020603050405020304" pitchFamily="18" charset="0"/>
              </a:rPr>
              <a:t>The Input Sheet is divided into various segments like General, Equity, Borrowings, Revenue, Direct Costs, Operating Costs, CAPEX etc, with  each segment highlighted in bold red fonts.</a:t>
            </a:r>
            <a:endParaRPr lang="en-US" sz="1200" dirty="0">
              <a:solidFill>
                <a:schemeClr val="accent5">
                  <a:lumMod val="50000"/>
                </a:schemeClr>
              </a:solidFill>
              <a:latin typeface="Bookman Old Style" panose="02050604050505020204" pitchFamily="18" charset="0"/>
            </a:endParaRPr>
          </a:p>
          <a:p>
            <a:pPr marL="0" indent="0" algn="just">
              <a:lnSpc>
                <a:spcPct val="107000"/>
              </a:lnSpc>
              <a:buNone/>
            </a:pPr>
            <a:r>
              <a:rPr lang="en-IN" sz="1200" dirty="0">
                <a:solidFill>
                  <a:schemeClr val="accent5">
                    <a:lumMod val="50000"/>
                  </a:schemeClr>
                </a:solidFill>
                <a:effectLst/>
                <a:latin typeface="Bookman Old Style" panose="02050604050505020204" pitchFamily="18" charset="0"/>
                <a:ea typeface="Times New Roman" panose="02020603050405020304" pitchFamily="18" charset="0"/>
                <a:cs typeface="Times New Roman" panose="02020603050405020304" pitchFamily="18" charset="0"/>
              </a:rPr>
              <a:t>In the GENERAL segment, the user shall enter the following details : </a:t>
            </a:r>
            <a:endParaRPr lang="en-IN" sz="1200" dirty="0">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mj-lt"/>
              <a:buAutoNum type="alphaLcParenR"/>
            </a:pPr>
            <a:r>
              <a:rPr lang="en-IN" sz="1200" dirty="0">
                <a:solidFill>
                  <a:schemeClr val="accent5">
                    <a:lumMod val="50000"/>
                  </a:schemeClr>
                </a:solidFill>
                <a:effectLst/>
                <a:latin typeface="Bookman Old Style" panose="02050604050505020204" pitchFamily="18" charset="0"/>
                <a:ea typeface="Times New Roman" panose="02020603050405020304" pitchFamily="18" charset="0"/>
                <a:cs typeface="Times New Roman" panose="02020603050405020304" pitchFamily="18" charset="0"/>
              </a:rPr>
              <a:t>Currency </a:t>
            </a:r>
            <a:endParaRPr lang="en-IN" sz="1200" dirty="0">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mj-lt"/>
              <a:buAutoNum type="alphaLcParenR"/>
            </a:pPr>
            <a:r>
              <a:rPr lang="en-IN" sz="1200" dirty="0">
                <a:solidFill>
                  <a:schemeClr val="accent5">
                    <a:lumMod val="50000"/>
                  </a:schemeClr>
                </a:solidFill>
                <a:effectLst/>
                <a:latin typeface="Bookman Old Style" panose="02050604050505020204" pitchFamily="18" charset="0"/>
                <a:ea typeface="Times New Roman" panose="02020603050405020304" pitchFamily="18" charset="0"/>
                <a:cs typeface="Times New Roman" panose="02020603050405020304" pitchFamily="18" charset="0"/>
              </a:rPr>
              <a:t>Budget/Forecast beginning month</a:t>
            </a:r>
            <a:endParaRPr lang="en-IN" sz="1200" dirty="0">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mj-lt"/>
              <a:buAutoNum type="alphaLcParenR"/>
            </a:pPr>
            <a:r>
              <a:rPr lang="en-IN" sz="1200" dirty="0">
                <a:solidFill>
                  <a:schemeClr val="accent5">
                    <a:lumMod val="50000"/>
                  </a:schemeClr>
                </a:solidFill>
                <a:effectLst/>
                <a:latin typeface="Bookman Old Style" panose="02050604050505020204" pitchFamily="18" charset="0"/>
                <a:ea typeface="Times New Roman" panose="02020603050405020304" pitchFamily="18" charset="0"/>
                <a:cs typeface="Times New Roman" panose="02020603050405020304" pitchFamily="18" charset="0"/>
              </a:rPr>
              <a:t>Number of months for which the budget/forecast is to be prepared (the user shall initially generate for only 12 months; after entering all the inputs in the Input sheet, as a final step, the user shall re-generate the template for the required period, say 48 months, 60 months etc. The tool will work much faster in this </a:t>
            </a:r>
            <a:r>
              <a:rPr lang="en-IN" sz="1200">
                <a:solidFill>
                  <a:schemeClr val="accent5">
                    <a:lumMod val="50000"/>
                  </a:schemeClr>
                </a:solidFill>
                <a:effectLst/>
                <a:latin typeface="Bookman Old Style" panose="02050604050505020204" pitchFamily="18" charset="0"/>
                <a:ea typeface="Times New Roman" panose="02020603050405020304" pitchFamily="18" charset="0"/>
                <a:cs typeface="Times New Roman" panose="02020603050405020304" pitchFamily="18" charset="0"/>
              </a:rPr>
              <a:t>manner)</a:t>
            </a:r>
            <a:endParaRPr lang="en-IN" sz="1200" dirty="0">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IN" sz="1200" dirty="0">
                <a:solidFill>
                  <a:schemeClr val="accent5">
                    <a:lumMod val="50000"/>
                  </a:schemeClr>
                </a:solidFill>
                <a:effectLst/>
                <a:latin typeface="Bookman Old Style" panose="02050604050505020204" pitchFamily="18" charset="0"/>
                <a:ea typeface="Times New Roman" panose="02020603050405020304" pitchFamily="18" charset="0"/>
                <a:cs typeface="Times New Roman" panose="02020603050405020304" pitchFamily="18" charset="0"/>
              </a:rPr>
              <a:t>The user shall then click on the Generate Template button and thereupon, the tool will create the reports for the required period.</a:t>
            </a:r>
            <a:endParaRPr lang="en-US" sz="1200" b="0" u="none" baseline="0" dirty="0">
              <a:solidFill>
                <a:schemeClr val="accent5">
                  <a:lumMod val="50000"/>
                </a:schemeClr>
              </a:solidFill>
              <a:latin typeface="Bookman Old Style" panose="02050604050505020204" pitchFamily="18" charset="0"/>
            </a:endParaRPr>
          </a:p>
          <a:p>
            <a:pPr marL="0" indent="0">
              <a:buNone/>
            </a:pPr>
            <a:endParaRPr lang="en-IN" sz="1200" b="0" u="none" baseline="0" dirty="0">
              <a:solidFill>
                <a:schemeClr val="accent5">
                  <a:lumMod val="50000"/>
                </a:schemeClr>
              </a:solidFill>
              <a:latin typeface="Bookman Old Style" panose="02050604050505020204" pitchFamily="18" charset="0"/>
            </a:endParaRPr>
          </a:p>
        </p:txBody>
      </p:sp>
      <p:sp>
        <p:nvSpPr>
          <p:cNvPr id="2" name="Slide Number Placeholder 1">
            <a:extLst>
              <a:ext uri="{FF2B5EF4-FFF2-40B4-BE49-F238E27FC236}">
                <a16:creationId xmlns:a16="http://schemas.microsoft.com/office/drawing/2014/main" id="{62BA55A4-2155-3B3C-5B4E-599C4602D9AB}"/>
              </a:ext>
            </a:extLst>
          </p:cNvPr>
          <p:cNvSpPr>
            <a:spLocks noGrp="1"/>
          </p:cNvSpPr>
          <p:nvPr>
            <p:ph type="sldNum" sz="quarter" idx="12"/>
          </p:nvPr>
        </p:nvSpPr>
        <p:spPr/>
        <p:txBody>
          <a:bodyPr/>
          <a:lstStyle/>
          <a:p>
            <a:fld id="{F2AD5B78-1ABF-4C34-9F6F-D26F1585A10F}" type="slidenum">
              <a:rPr lang="en-IN" smtClean="0"/>
              <a:t>6</a:t>
            </a:fld>
            <a:endParaRPr lang="en-IN"/>
          </a:p>
        </p:txBody>
      </p:sp>
      <p:pic>
        <p:nvPicPr>
          <p:cNvPr id="8" name="Picture 7">
            <a:extLst>
              <a:ext uri="{FF2B5EF4-FFF2-40B4-BE49-F238E27FC236}">
                <a16:creationId xmlns:a16="http://schemas.microsoft.com/office/drawing/2014/main" id="{85590127-B603-706E-FB3A-8E0F854FF270}"/>
              </a:ext>
            </a:extLst>
          </p:cNvPr>
          <p:cNvPicPr>
            <a:picLocks noChangeAspect="1"/>
          </p:cNvPicPr>
          <p:nvPr/>
        </p:nvPicPr>
        <p:blipFill>
          <a:blip r:embed="rId2"/>
          <a:stretch>
            <a:fillRect/>
          </a:stretch>
        </p:blipFill>
        <p:spPr>
          <a:xfrm>
            <a:off x="945136" y="4006473"/>
            <a:ext cx="6376896" cy="1095879"/>
          </a:xfrm>
          <a:prstGeom prst="rect">
            <a:avLst/>
          </a:prstGeom>
        </p:spPr>
      </p:pic>
      <p:sp>
        <p:nvSpPr>
          <p:cNvPr id="3" name="Rectangle: Rounded Corners 2">
            <a:extLst>
              <a:ext uri="{FF2B5EF4-FFF2-40B4-BE49-F238E27FC236}">
                <a16:creationId xmlns:a16="http://schemas.microsoft.com/office/drawing/2014/main" id="{789D6AC5-C49F-8489-15F1-CF778E0824E1}"/>
              </a:ext>
            </a:extLst>
          </p:cNvPr>
          <p:cNvSpPr/>
          <p:nvPr/>
        </p:nvSpPr>
        <p:spPr>
          <a:xfrm>
            <a:off x="876300" y="5137036"/>
            <a:ext cx="10439400" cy="1005242"/>
          </a:xfrm>
          <a:prstGeom prst="roundRect">
            <a:avLst/>
          </a:prstGeom>
          <a:solidFill>
            <a:schemeClr val="accent5">
              <a:lumMod val="75000"/>
            </a:schemeClr>
          </a:soli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just"/>
            <a:endParaRPr lang="en-IN" sz="1400" b="1" u="sng" baseline="0" dirty="0">
              <a:solidFill>
                <a:srgbClr val="FFFF00"/>
              </a:solidFill>
              <a:latin typeface="Bookman Old Style" panose="02050604050505020204" pitchFamily="18" charset="0"/>
              <a:cs typeface="Times New Roman" panose="02020603050405020304" pitchFamily="18" charset="0"/>
            </a:endParaRPr>
          </a:p>
          <a:p>
            <a:pPr algn="just"/>
            <a:endParaRPr lang="en-IN" sz="1400" b="1" u="sng" dirty="0">
              <a:solidFill>
                <a:srgbClr val="FFFF00"/>
              </a:solidFill>
              <a:latin typeface="Bookman Old Style" panose="02050604050505020204" pitchFamily="18" charset="0"/>
              <a:cs typeface="Times New Roman" panose="02020603050405020304" pitchFamily="18" charset="0"/>
            </a:endParaRPr>
          </a:p>
          <a:p>
            <a:pPr algn="just"/>
            <a:endParaRPr lang="en-IN" sz="1400" b="1" u="sng" baseline="0" dirty="0">
              <a:solidFill>
                <a:srgbClr val="FFFF00"/>
              </a:solidFill>
              <a:latin typeface="Bookman Old Style" panose="02050604050505020204" pitchFamily="18" charset="0"/>
              <a:cs typeface="Times New Roman" panose="02020603050405020304" pitchFamily="18" charset="0"/>
            </a:endParaRPr>
          </a:p>
          <a:p>
            <a:pPr algn="just"/>
            <a:endParaRPr lang="en-IN" sz="1400" b="1" u="sng" baseline="0" dirty="0">
              <a:solidFill>
                <a:schemeClr val="bg1"/>
              </a:solidFill>
              <a:latin typeface="Bookman Old Style" panose="02050604050505020204" pitchFamily="18" charset="0"/>
              <a:cs typeface="Times New Roman" panose="02020603050405020304" pitchFamily="18" charset="0"/>
            </a:endParaRPr>
          </a:p>
          <a:p>
            <a:pPr algn="just"/>
            <a:r>
              <a:rPr lang="en-IN" sz="1400" b="1" u="sng" baseline="0" dirty="0">
                <a:solidFill>
                  <a:schemeClr val="bg1"/>
                </a:solidFill>
                <a:latin typeface="Bookman Old Style" panose="02050604050505020204" pitchFamily="18" charset="0"/>
                <a:cs typeface="Times New Roman" panose="02020603050405020304" pitchFamily="18" charset="0"/>
              </a:rPr>
              <a:t>IMPORTANT !</a:t>
            </a:r>
          </a:p>
          <a:p>
            <a:pPr algn="just"/>
            <a:r>
              <a:rPr lang="en-IN" sz="1400" dirty="0">
                <a:solidFill>
                  <a:schemeClr val="bg1"/>
                </a:solidFill>
                <a:latin typeface="Bookman Old Style" panose="02050604050505020204" pitchFamily="18" charset="0"/>
                <a:cs typeface="Times New Roman" panose="02020603050405020304" pitchFamily="18" charset="0"/>
              </a:rPr>
              <a:t>Prior to entering the business-related inputs in the Input sheet (refer the subsequent slides), the user may generate the report templates for a short period, say 12 months, since the tool will work much faster in this manner. After entering all the inputs in the Input sheet, the user may finally generate the reports for the period required by them (say 60 months, 84 months etc).  </a:t>
            </a:r>
            <a:endParaRPr lang="en-IN" sz="1400" b="1" u="sng" baseline="0" dirty="0">
              <a:solidFill>
                <a:srgbClr val="FFFF00"/>
              </a:solidFill>
              <a:latin typeface="Bookman Old Style" panose="02050604050505020204" pitchFamily="18" charset="0"/>
              <a:cs typeface="Times New Roman" panose="02020603050405020304" pitchFamily="18" charset="0"/>
            </a:endParaRPr>
          </a:p>
          <a:p>
            <a:pPr algn="just"/>
            <a:endParaRPr lang="en-IN" sz="1400" b="1" u="sng" dirty="0">
              <a:solidFill>
                <a:srgbClr val="FFFF00"/>
              </a:solidFill>
              <a:latin typeface="Bookman Old Style" panose="02050604050505020204" pitchFamily="18" charset="0"/>
              <a:cs typeface="Times New Roman" panose="02020603050405020304" pitchFamily="18" charset="0"/>
            </a:endParaRPr>
          </a:p>
          <a:p>
            <a:pPr algn="just"/>
            <a:endParaRPr lang="en-IN" sz="1400" b="1" u="sng" baseline="0" dirty="0">
              <a:solidFill>
                <a:srgbClr val="FFFF00"/>
              </a:solidFill>
              <a:latin typeface="Bookman Old Style" panose="02050604050505020204" pitchFamily="18" charset="0"/>
              <a:cs typeface="Times New Roman" panose="02020603050405020304" pitchFamily="18" charset="0"/>
            </a:endParaRPr>
          </a:p>
          <a:p>
            <a:pPr algn="just"/>
            <a:r>
              <a:rPr lang="en-IN" sz="1400" b="1" u="sng" baseline="0" dirty="0">
                <a:solidFill>
                  <a:srgbClr val="FFFF00"/>
                </a:solidFill>
                <a:latin typeface="Bookman Old Style" panose="02050604050505020204" pitchFamily="18" charset="0"/>
                <a:cs typeface="Times New Roman" panose="02020603050405020304" pitchFamily="18" charset="0"/>
              </a:rPr>
              <a:t> </a:t>
            </a:r>
          </a:p>
          <a:p>
            <a:pPr algn="just"/>
            <a:endParaRPr lang="en-IN" sz="1400" dirty="0">
              <a:solidFill>
                <a:srgbClr val="FFFF00"/>
              </a:solidFill>
            </a:endParaRPr>
          </a:p>
        </p:txBody>
      </p:sp>
    </p:spTree>
    <p:extLst>
      <p:ext uri="{BB962C8B-B14F-4D97-AF65-F5344CB8AC3E}">
        <p14:creationId xmlns:p14="http://schemas.microsoft.com/office/powerpoint/2010/main" val="16363237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6D72CAC-A0F1-745D-6D22-32D651F816DF}"/>
              </a:ext>
            </a:extLst>
          </p:cNvPr>
          <p:cNvSpPr>
            <a:spLocks noGrp="1"/>
          </p:cNvSpPr>
          <p:nvPr>
            <p:ph type="title"/>
          </p:nvPr>
        </p:nvSpPr>
        <p:spPr>
          <a:xfrm>
            <a:off x="838200" y="365125"/>
            <a:ext cx="10515600" cy="1033907"/>
          </a:xfrm>
          <a:solidFill>
            <a:srgbClr val="0070C0"/>
          </a:solidFill>
        </p:spPr>
        <p:txBody>
          <a:bodyPr/>
          <a:lstStyle/>
          <a:p>
            <a:r>
              <a:rPr lang="en-US" b="1" dirty="0">
                <a:solidFill>
                  <a:schemeClr val="bg1"/>
                </a:solidFill>
                <a:latin typeface="Bookman Old Style" panose="02050604050505020204" pitchFamily="18" charset="0"/>
              </a:rPr>
              <a:t>Input </a:t>
            </a:r>
            <a:r>
              <a:rPr lang="en-US" b="1" dirty="0" err="1">
                <a:solidFill>
                  <a:schemeClr val="bg1"/>
                </a:solidFill>
                <a:latin typeface="Bookman Old Style" panose="02050604050505020204" pitchFamily="18" charset="0"/>
              </a:rPr>
              <a:t>Sheet_Equity</a:t>
            </a:r>
            <a:r>
              <a:rPr lang="en-US" b="1" dirty="0">
                <a:solidFill>
                  <a:schemeClr val="bg1"/>
                </a:solidFill>
                <a:latin typeface="Bookman Old Style" panose="02050604050505020204" pitchFamily="18" charset="0"/>
              </a:rPr>
              <a:t> segment</a:t>
            </a:r>
            <a:endParaRPr lang="en-IN" b="1" dirty="0">
              <a:solidFill>
                <a:schemeClr val="bg1"/>
              </a:solidFill>
              <a:latin typeface="Bookman Old Style" panose="02050604050505020204" pitchFamily="18" charset="0"/>
            </a:endParaRPr>
          </a:p>
        </p:txBody>
      </p:sp>
      <p:sp>
        <p:nvSpPr>
          <p:cNvPr id="6" name="Content Placeholder 5">
            <a:extLst>
              <a:ext uri="{FF2B5EF4-FFF2-40B4-BE49-F238E27FC236}">
                <a16:creationId xmlns:a16="http://schemas.microsoft.com/office/drawing/2014/main" id="{86CAD5A5-17CF-D316-F019-C314E284BB58}"/>
              </a:ext>
            </a:extLst>
          </p:cNvPr>
          <p:cNvSpPr>
            <a:spLocks noGrp="1"/>
          </p:cNvSpPr>
          <p:nvPr>
            <p:ph idx="1"/>
          </p:nvPr>
        </p:nvSpPr>
        <p:spPr>
          <a:xfrm>
            <a:off x="838200" y="1499616"/>
            <a:ext cx="10515600" cy="4677347"/>
          </a:xfrm>
          <a:solidFill>
            <a:schemeClr val="tx2">
              <a:lumMod val="20000"/>
              <a:lumOff val="80000"/>
            </a:schemeClr>
          </a:solidFill>
        </p:spPr>
        <p:txBody>
          <a:bodyPr>
            <a:normAutofit/>
          </a:bodyPr>
          <a:lstStyle/>
          <a:p>
            <a:pPr marL="0" indent="0" algn="just">
              <a:lnSpc>
                <a:spcPct val="107000"/>
              </a:lnSpc>
              <a:buNone/>
            </a:pPr>
            <a:r>
              <a:rPr lang="en-IN" sz="1800" dirty="0">
                <a:solidFill>
                  <a:schemeClr val="accent5">
                    <a:lumMod val="50000"/>
                  </a:schemeClr>
                </a:solidFill>
                <a:effectLst/>
                <a:latin typeface="Bookman Old Style" panose="02050604050505020204" pitchFamily="18" charset="0"/>
                <a:ea typeface="Times New Roman" panose="02020603050405020304" pitchFamily="18" charset="0"/>
                <a:cs typeface="Times New Roman" panose="02020603050405020304" pitchFamily="18" charset="0"/>
              </a:rPr>
              <a:t>In the EQUITY segment, the user shall enter the months when equity is to be planned to be brought into or taken out of the business, along with the equity amounts for each of those months. The user may add additional rows for data-entry, using the Add Rows button. </a:t>
            </a:r>
            <a:endParaRPr lang="en-IN" sz="1800" dirty="0">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IN" sz="1800" dirty="0">
                <a:solidFill>
                  <a:schemeClr val="accent5">
                    <a:lumMod val="50000"/>
                  </a:schemeClr>
                </a:solidFill>
                <a:effectLst/>
                <a:latin typeface="Bookman Old Style" panose="02050604050505020204" pitchFamily="18" charset="0"/>
                <a:ea typeface="Times New Roman" panose="02020603050405020304" pitchFamily="18" charset="0"/>
                <a:cs typeface="Times New Roman" panose="02020603050405020304" pitchFamily="18" charset="0"/>
              </a:rPr>
              <a:t>Once the data is entered here, it will be automatically updated in all the concerned reports.</a:t>
            </a:r>
          </a:p>
          <a:p>
            <a:pPr marL="0" indent="0">
              <a:buNone/>
            </a:pPr>
            <a:endParaRPr lang="en-IN" sz="1800" dirty="0">
              <a:solidFill>
                <a:schemeClr val="accent5">
                  <a:lumMod val="50000"/>
                </a:schemeClr>
              </a:solidFill>
              <a:latin typeface="Bookman Old Style" panose="02050604050505020204" pitchFamily="18" charset="0"/>
              <a:ea typeface="Times New Roman" panose="02020603050405020304" pitchFamily="18" charset="0"/>
              <a:cs typeface="Times New Roman" panose="02020603050405020304" pitchFamily="18" charset="0"/>
            </a:endParaRPr>
          </a:p>
          <a:p>
            <a:pPr marL="0" indent="0">
              <a:buNone/>
            </a:pPr>
            <a:endParaRPr lang="en-IN" sz="1800" dirty="0">
              <a:solidFill>
                <a:schemeClr val="accent5">
                  <a:lumMod val="50000"/>
                </a:schemeClr>
              </a:solidFill>
              <a:effectLst/>
              <a:latin typeface="Bookman Old Style" panose="02050604050505020204" pitchFamily="18" charset="0"/>
              <a:ea typeface="Times New Roman" panose="02020603050405020304" pitchFamily="18" charset="0"/>
              <a:cs typeface="Times New Roman" panose="02020603050405020304" pitchFamily="18" charset="0"/>
            </a:endParaRPr>
          </a:p>
          <a:p>
            <a:pPr marL="0" indent="0">
              <a:buNone/>
            </a:pPr>
            <a:endParaRPr lang="en-IN" sz="1800" b="0" u="none" baseline="0" dirty="0">
              <a:solidFill>
                <a:schemeClr val="accent5">
                  <a:lumMod val="50000"/>
                </a:schemeClr>
              </a:solidFill>
              <a:latin typeface="Bookman Old Style" panose="02050604050505020204" pitchFamily="18" charset="0"/>
              <a:cs typeface="Times New Roman" panose="02020603050405020304" pitchFamily="18" charset="0"/>
            </a:endParaRPr>
          </a:p>
          <a:p>
            <a:pPr marL="0" indent="0">
              <a:buNone/>
            </a:pPr>
            <a:endParaRPr lang="en-IN" sz="1800" dirty="0">
              <a:solidFill>
                <a:schemeClr val="accent5">
                  <a:lumMod val="50000"/>
                </a:schemeClr>
              </a:solidFill>
              <a:latin typeface="Bookman Old Style" panose="02050604050505020204" pitchFamily="18" charset="0"/>
              <a:cs typeface="Times New Roman" panose="02020603050405020304" pitchFamily="18" charset="0"/>
            </a:endParaRPr>
          </a:p>
          <a:p>
            <a:pPr marL="0" indent="0">
              <a:buNone/>
            </a:pPr>
            <a:endParaRPr lang="en-IN" sz="1800" b="0" u="none" baseline="0" dirty="0">
              <a:solidFill>
                <a:schemeClr val="accent5">
                  <a:lumMod val="50000"/>
                </a:schemeClr>
              </a:solidFill>
              <a:latin typeface="Bookman Old Style" panose="02050604050505020204" pitchFamily="18" charset="0"/>
              <a:cs typeface="Times New Roman" panose="02020603050405020304" pitchFamily="18" charset="0"/>
            </a:endParaRPr>
          </a:p>
          <a:p>
            <a:pPr marL="0" indent="0">
              <a:buNone/>
            </a:pPr>
            <a:endParaRPr lang="en-US" sz="2000" b="0" u="none" baseline="0" dirty="0">
              <a:solidFill>
                <a:schemeClr val="accent5">
                  <a:lumMod val="50000"/>
                </a:schemeClr>
              </a:solidFill>
              <a:latin typeface="Bookman Old Style" panose="02050604050505020204" pitchFamily="18" charset="0"/>
            </a:endParaRPr>
          </a:p>
          <a:p>
            <a:pPr marL="0" indent="0">
              <a:buNone/>
            </a:pPr>
            <a:endParaRPr lang="en-US" sz="2000" b="0" u="none" baseline="0" dirty="0">
              <a:solidFill>
                <a:schemeClr val="accent5">
                  <a:lumMod val="50000"/>
                </a:schemeClr>
              </a:solidFill>
              <a:latin typeface="Bookman Old Style" panose="02050604050505020204" pitchFamily="18" charset="0"/>
            </a:endParaRPr>
          </a:p>
          <a:p>
            <a:pPr marL="0" indent="0">
              <a:buNone/>
            </a:pPr>
            <a:endParaRPr lang="en-US" sz="2000" dirty="0">
              <a:solidFill>
                <a:schemeClr val="accent5">
                  <a:lumMod val="50000"/>
                </a:schemeClr>
              </a:solidFill>
              <a:latin typeface="Bookman Old Style" panose="02050604050505020204" pitchFamily="18" charset="0"/>
            </a:endParaRPr>
          </a:p>
          <a:p>
            <a:pPr marL="0" indent="0">
              <a:buNone/>
            </a:pPr>
            <a:endParaRPr lang="en-US" sz="2000" b="0" u="none" baseline="0" dirty="0">
              <a:solidFill>
                <a:schemeClr val="accent5">
                  <a:lumMod val="50000"/>
                </a:schemeClr>
              </a:solidFill>
              <a:latin typeface="Bookman Old Style" panose="02050604050505020204" pitchFamily="18" charset="0"/>
            </a:endParaRPr>
          </a:p>
          <a:p>
            <a:pPr marL="0" indent="0">
              <a:buNone/>
            </a:pPr>
            <a:endParaRPr lang="en-US" sz="2000" dirty="0">
              <a:solidFill>
                <a:schemeClr val="accent5">
                  <a:lumMod val="50000"/>
                </a:schemeClr>
              </a:solidFill>
              <a:latin typeface="Bookman Old Style" panose="02050604050505020204" pitchFamily="18" charset="0"/>
            </a:endParaRPr>
          </a:p>
          <a:p>
            <a:pPr marL="0" indent="0">
              <a:buNone/>
            </a:pPr>
            <a:endParaRPr lang="en-US" sz="2000" b="0" u="none" baseline="0" dirty="0">
              <a:solidFill>
                <a:schemeClr val="accent5">
                  <a:lumMod val="50000"/>
                </a:schemeClr>
              </a:solidFill>
              <a:latin typeface="Bookman Old Style" panose="02050604050505020204" pitchFamily="18" charset="0"/>
            </a:endParaRPr>
          </a:p>
          <a:p>
            <a:pPr marL="0" indent="0">
              <a:buNone/>
            </a:pPr>
            <a:endParaRPr lang="en-US" sz="2000" b="0" u="none" baseline="0" dirty="0">
              <a:solidFill>
                <a:schemeClr val="accent5">
                  <a:lumMod val="50000"/>
                </a:schemeClr>
              </a:solidFill>
              <a:latin typeface="Bookman Old Style" panose="02050604050505020204" pitchFamily="18" charset="0"/>
            </a:endParaRPr>
          </a:p>
          <a:p>
            <a:pPr marL="0" indent="0">
              <a:buNone/>
            </a:pPr>
            <a:endParaRPr lang="en-IN" sz="2000" b="0" u="none" baseline="0" dirty="0">
              <a:solidFill>
                <a:schemeClr val="accent5">
                  <a:lumMod val="50000"/>
                </a:schemeClr>
              </a:solidFill>
              <a:latin typeface="Bookman Old Style" panose="02050604050505020204" pitchFamily="18" charset="0"/>
            </a:endParaRPr>
          </a:p>
        </p:txBody>
      </p:sp>
      <p:sp>
        <p:nvSpPr>
          <p:cNvPr id="2" name="Slide Number Placeholder 1">
            <a:extLst>
              <a:ext uri="{FF2B5EF4-FFF2-40B4-BE49-F238E27FC236}">
                <a16:creationId xmlns:a16="http://schemas.microsoft.com/office/drawing/2014/main" id="{A592D020-D78C-29F3-9A11-EC1DA7300FC2}"/>
              </a:ext>
            </a:extLst>
          </p:cNvPr>
          <p:cNvSpPr>
            <a:spLocks noGrp="1"/>
          </p:cNvSpPr>
          <p:nvPr>
            <p:ph type="sldNum" sz="quarter" idx="12"/>
          </p:nvPr>
        </p:nvSpPr>
        <p:spPr/>
        <p:txBody>
          <a:bodyPr/>
          <a:lstStyle/>
          <a:p>
            <a:fld id="{F2AD5B78-1ABF-4C34-9F6F-D26F1585A10F}" type="slidenum">
              <a:rPr lang="en-IN" smtClean="0"/>
              <a:t>7</a:t>
            </a:fld>
            <a:endParaRPr lang="en-IN"/>
          </a:p>
        </p:txBody>
      </p:sp>
      <p:pic>
        <p:nvPicPr>
          <p:cNvPr id="4" name="Picture 3">
            <a:extLst>
              <a:ext uri="{FF2B5EF4-FFF2-40B4-BE49-F238E27FC236}">
                <a16:creationId xmlns:a16="http://schemas.microsoft.com/office/drawing/2014/main" id="{EB0945BF-958C-8E4A-D959-70510EFA05CF}"/>
              </a:ext>
            </a:extLst>
          </p:cNvPr>
          <p:cNvPicPr>
            <a:picLocks noChangeAspect="1"/>
          </p:cNvPicPr>
          <p:nvPr/>
        </p:nvPicPr>
        <p:blipFill>
          <a:blip r:embed="rId2"/>
          <a:stretch>
            <a:fillRect/>
          </a:stretch>
        </p:blipFill>
        <p:spPr>
          <a:xfrm>
            <a:off x="940117" y="2976562"/>
            <a:ext cx="7934325" cy="904875"/>
          </a:xfrm>
          <a:prstGeom prst="rect">
            <a:avLst/>
          </a:prstGeom>
        </p:spPr>
      </p:pic>
      <p:sp>
        <p:nvSpPr>
          <p:cNvPr id="3" name="Rectangle: Rounded Corners 2">
            <a:extLst>
              <a:ext uri="{FF2B5EF4-FFF2-40B4-BE49-F238E27FC236}">
                <a16:creationId xmlns:a16="http://schemas.microsoft.com/office/drawing/2014/main" id="{8985ABD6-C92E-F3E4-8EFD-71A00781C4FA}"/>
              </a:ext>
            </a:extLst>
          </p:cNvPr>
          <p:cNvSpPr/>
          <p:nvPr/>
        </p:nvSpPr>
        <p:spPr>
          <a:xfrm>
            <a:off x="940116" y="4060824"/>
            <a:ext cx="10337483" cy="1467617"/>
          </a:xfrm>
          <a:prstGeom prst="roundRect">
            <a:avLst/>
          </a:prstGeom>
          <a:solidFill>
            <a:schemeClr val="accent5">
              <a:lumMod val="75000"/>
            </a:schemeClr>
          </a:soli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just"/>
            <a:endParaRPr lang="en-IN" sz="1800" b="1" u="sng" baseline="0" dirty="0">
              <a:solidFill>
                <a:srgbClr val="FFFF00"/>
              </a:solidFill>
              <a:latin typeface="Bookman Old Style" panose="02050604050505020204" pitchFamily="18" charset="0"/>
              <a:cs typeface="Times New Roman" panose="02020603050405020304" pitchFamily="18" charset="0"/>
            </a:endParaRPr>
          </a:p>
          <a:p>
            <a:pPr algn="just"/>
            <a:endParaRPr lang="en-IN" b="1" u="sng" dirty="0">
              <a:solidFill>
                <a:srgbClr val="FFFF00"/>
              </a:solidFill>
              <a:latin typeface="Bookman Old Style" panose="02050604050505020204" pitchFamily="18" charset="0"/>
              <a:cs typeface="Times New Roman" panose="02020603050405020304" pitchFamily="18" charset="0"/>
            </a:endParaRPr>
          </a:p>
          <a:p>
            <a:pPr algn="just"/>
            <a:endParaRPr lang="en-IN" sz="1800" b="1" u="sng" baseline="0" dirty="0">
              <a:solidFill>
                <a:srgbClr val="FFFF00"/>
              </a:solidFill>
              <a:latin typeface="Bookman Old Style" panose="02050604050505020204" pitchFamily="18" charset="0"/>
              <a:cs typeface="Times New Roman" panose="02020603050405020304" pitchFamily="18" charset="0"/>
            </a:endParaRPr>
          </a:p>
          <a:p>
            <a:pPr algn="just"/>
            <a:endParaRPr lang="en-IN" b="1" u="sng" dirty="0">
              <a:solidFill>
                <a:srgbClr val="FFFF00"/>
              </a:solidFill>
              <a:latin typeface="Bookman Old Style" panose="02050604050505020204" pitchFamily="18" charset="0"/>
              <a:cs typeface="Times New Roman" panose="02020603050405020304" pitchFamily="18" charset="0"/>
            </a:endParaRPr>
          </a:p>
          <a:p>
            <a:pPr algn="just"/>
            <a:endParaRPr lang="en-IN" sz="1500" b="1" u="sng" baseline="0" dirty="0">
              <a:solidFill>
                <a:schemeClr val="bg1"/>
              </a:solidFill>
              <a:latin typeface="Bookman Old Style" panose="02050604050505020204" pitchFamily="18" charset="0"/>
              <a:cs typeface="Times New Roman" panose="02020603050405020304" pitchFamily="18" charset="0"/>
            </a:endParaRPr>
          </a:p>
          <a:p>
            <a:pPr algn="just"/>
            <a:r>
              <a:rPr lang="en-IN" sz="1500" b="1" u="sng" baseline="0" dirty="0">
                <a:solidFill>
                  <a:schemeClr val="bg1"/>
                </a:solidFill>
                <a:latin typeface="Bookman Old Style" panose="02050604050505020204" pitchFamily="18" charset="0"/>
                <a:cs typeface="Times New Roman" panose="02020603050405020304" pitchFamily="18" charset="0"/>
              </a:rPr>
              <a:t>IMPORTANT !</a:t>
            </a:r>
          </a:p>
          <a:p>
            <a:pPr algn="just"/>
            <a:r>
              <a:rPr lang="en-IN" sz="1500" dirty="0">
                <a:solidFill>
                  <a:schemeClr val="bg1"/>
                </a:solidFill>
                <a:latin typeface="Bookman Old Style" panose="02050604050505020204" pitchFamily="18" charset="0"/>
                <a:cs typeface="Times New Roman" panose="02020603050405020304" pitchFamily="18" charset="0"/>
              </a:rPr>
              <a:t>Prior to entering the inputs in the Input sheet, the user may generate the report templates for a short period, say 12 months, since the tool will work much faster in this manner. After entering all the inputs in the Input sheet, the user may finally generate the reports for the period required by them (say 60 months, 84 months etc).  (For information on how to generate the budget template for a certain period, refer slide No.6).</a:t>
            </a:r>
          </a:p>
          <a:p>
            <a:pPr algn="just"/>
            <a:endParaRPr lang="en-IN" sz="1800" b="1" u="sng" baseline="0" dirty="0">
              <a:solidFill>
                <a:srgbClr val="FFFF00"/>
              </a:solidFill>
              <a:latin typeface="Bookman Old Style" panose="02050604050505020204" pitchFamily="18" charset="0"/>
              <a:cs typeface="Times New Roman" panose="02020603050405020304" pitchFamily="18" charset="0"/>
            </a:endParaRPr>
          </a:p>
          <a:p>
            <a:pPr algn="just"/>
            <a:endParaRPr lang="en-IN" b="1" u="sng" dirty="0">
              <a:solidFill>
                <a:srgbClr val="FFFF00"/>
              </a:solidFill>
              <a:latin typeface="Bookman Old Style" panose="02050604050505020204" pitchFamily="18" charset="0"/>
              <a:cs typeface="Times New Roman" panose="02020603050405020304" pitchFamily="18" charset="0"/>
            </a:endParaRPr>
          </a:p>
          <a:p>
            <a:pPr algn="just"/>
            <a:endParaRPr lang="en-IN" sz="1800" b="1" u="sng" baseline="0" dirty="0">
              <a:solidFill>
                <a:srgbClr val="FFFF00"/>
              </a:solidFill>
              <a:latin typeface="Bookman Old Style" panose="02050604050505020204" pitchFamily="18" charset="0"/>
              <a:cs typeface="Times New Roman" panose="02020603050405020304" pitchFamily="18" charset="0"/>
            </a:endParaRPr>
          </a:p>
          <a:p>
            <a:pPr algn="just"/>
            <a:r>
              <a:rPr lang="en-IN" sz="1800" b="1" u="sng" baseline="0" dirty="0">
                <a:solidFill>
                  <a:srgbClr val="FFFF00"/>
                </a:solidFill>
                <a:latin typeface="Bookman Old Style" panose="02050604050505020204" pitchFamily="18" charset="0"/>
                <a:cs typeface="Times New Roman" panose="02020603050405020304" pitchFamily="18" charset="0"/>
              </a:rPr>
              <a:t> </a:t>
            </a:r>
          </a:p>
          <a:p>
            <a:pPr algn="just"/>
            <a:endParaRPr lang="en-IN" dirty="0">
              <a:solidFill>
                <a:srgbClr val="FFFF00"/>
              </a:solidFill>
            </a:endParaRPr>
          </a:p>
        </p:txBody>
      </p:sp>
    </p:spTree>
    <p:extLst>
      <p:ext uri="{BB962C8B-B14F-4D97-AF65-F5344CB8AC3E}">
        <p14:creationId xmlns:p14="http://schemas.microsoft.com/office/powerpoint/2010/main" val="40833621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6D72CAC-A0F1-745D-6D22-32D651F816DF}"/>
              </a:ext>
            </a:extLst>
          </p:cNvPr>
          <p:cNvSpPr>
            <a:spLocks noGrp="1"/>
          </p:cNvSpPr>
          <p:nvPr>
            <p:ph type="title"/>
          </p:nvPr>
        </p:nvSpPr>
        <p:spPr>
          <a:xfrm>
            <a:off x="838200" y="365125"/>
            <a:ext cx="10515600" cy="1033907"/>
          </a:xfrm>
          <a:solidFill>
            <a:srgbClr val="0070C0"/>
          </a:solidFill>
        </p:spPr>
        <p:txBody>
          <a:bodyPr/>
          <a:lstStyle/>
          <a:p>
            <a:r>
              <a:rPr lang="en-US" b="1" dirty="0">
                <a:solidFill>
                  <a:schemeClr val="bg1"/>
                </a:solidFill>
                <a:latin typeface="Bookman Old Style" panose="02050604050505020204" pitchFamily="18" charset="0"/>
              </a:rPr>
              <a:t>Input </a:t>
            </a:r>
            <a:r>
              <a:rPr lang="en-US" b="1" dirty="0" err="1">
                <a:solidFill>
                  <a:schemeClr val="bg1"/>
                </a:solidFill>
                <a:latin typeface="Bookman Old Style" panose="02050604050505020204" pitchFamily="18" charset="0"/>
              </a:rPr>
              <a:t>Sheet_Borrowings</a:t>
            </a:r>
            <a:r>
              <a:rPr lang="en-US" b="1" dirty="0">
                <a:solidFill>
                  <a:schemeClr val="bg1"/>
                </a:solidFill>
                <a:latin typeface="Bookman Old Style" panose="02050604050505020204" pitchFamily="18" charset="0"/>
              </a:rPr>
              <a:t> segment</a:t>
            </a:r>
            <a:endParaRPr lang="en-IN" b="1" dirty="0">
              <a:solidFill>
                <a:schemeClr val="bg1"/>
              </a:solidFill>
              <a:latin typeface="Bookman Old Style" panose="02050604050505020204" pitchFamily="18" charset="0"/>
            </a:endParaRPr>
          </a:p>
        </p:txBody>
      </p:sp>
      <p:sp>
        <p:nvSpPr>
          <p:cNvPr id="6" name="Content Placeholder 5">
            <a:extLst>
              <a:ext uri="{FF2B5EF4-FFF2-40B4-BE49-F238E27FC236}">
                <a16:creationId xmlns:a16="http://schemas.microsoft.com/office/drawing/2014/main" id="{86CAD5A5-17CF-D316-F019-C314E284BB58}"/>
              </a:ext>
            </a:extLst>
          </p:cNvPr>
          <p:cNvSpPr>
            <a:spLocks noGrp="1"/>
          </p:cNvSpPr>
          <p:nvPr>
            <p:ph idx="1"/>
          </p:nvPr>
        </p:nvSpPr>
        <p:spPr>
          <a:xfrm>
            <a:off x="838200" y="1499616"/>
            <a:ext cx="10515600" cy="4856734"/>
          </a:xfrm>
          <a:solidFill>
            <a:schemeClr val="tx2">
              <a:lumMod val="20000"/>
              <a:lumOff val="80000"/>
            </a:schemeClr>
          </a:solidFill>
        </p:spPr>
        <p:txBody>
          <a:bodyPr>
            <a:noAutofit/>
          </a:bodyPr>
          <a:lstStyle/>
          <a:p>
            <a:pPr marL="0" indent="0" algn="just">
              <a:lnSpc>
                <a:spcPct val="100000"/>
              </a:lnSpc>
              <a:buNone/>
            </a:pPr>
            <a:r>
              <a:rPr lang="en-IN" sz="1200" dirty="0">
                <a:solidFill>
                  <a:schemeClr val="accent5">
                    <a:lumMod val="50000"/>
                  </a:schemeClr>
                </a:solidFill>
                <a:effectLst/>
                <a:latin typeface="Bookman Old Style" panose="02050604050505020204" pitchFamily="18" charset="0"/>
                <a:ea typeface="Times New Roman" panose="02020603050405020304" pitchFamily="18" charset="0"/>
                <a:cs typeface="Times New Roman" panose="02020603050405020304" pitchFamily="18" charset="0"/>
              </a:rPr>
              <a:t>The BORROWINGS module in the tool has one of the world’s most advanced loan modelling functions. </a:t>
            </a:r>
            <a:r>
              <a:rPr lang="en-US" sz="1200" kern="100" dirty="0">
                <a:solidFill>
                  <a:schemeClr val="accent5">
                    <a:lumMod val="50000"/>
                  </a:schemeClr>
                </a:solidFill>
                <a:effectLst/>
                <a:latin typeface="Bookman Old Style" panose="02050604050505020204" pitchFamily="18" charset="0"/>
                <a:ea typeface="Calibri" panose="020F0502020204030204" pitchFamily="34" charset="0"/>
                <a:cs typeface="Arial" panose="020B0604020202020204" pitchFamily="34" charset="0"/>
              </a:rPr>
              <a:t>A pioneering feature here is the auto-generation of loan repayment schedules for any number of loans the user may input into the tool and the auto-population of the workings (borrowings, repayments, interest computation) into all associated reports without any manual effort by the user whatsoever.</a:t>
            </a:r>
            <a:endParaRPr lang="en-IN" sz="1200" kern="100" dirty="0">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0000"/>
              </a:lnSpc>
              <a:spcAft>
                <a:spcPts val="800"/>
              </a:spcAft>
              <a:buNone/>
            </a:pPr>
            <a:r>
              <a:rPr lang="en-IN" sz="1200" dirty="0">
                <a:solidFill>
                  <a:schemeClr val="accent5">
                    <a:lumMod val="50000"/>
                  </a:schemeClr>
                </a:solidFill>
                <a:effectLst/>
                <a:latin typeface="Bookman Old Style" panose="02050604050505020204" pitchFamily="18" charset="0"/>
                <a:ea typeface="Times New Roman" panose="02020603050405020304" pitchFamily="18" charset="0"/>
                <a:cs typeface="Times New Roman" panose="02020603050405020304" pitchFamily="18" charset="0"/>
              </a:rPr>
              <a:t>In the BORROWINGS segment, the user may enter data for any number of loans that the business is planning to borrow during the forecasting period, and the tool will automatically update the various reports with the interest, repayment and loan balances for the forecast period automatically. </a:t>
            </a:r>
            <a:endParaRPr lang="en-IN" sz="1200" dirty="0">
              <a:solidFill>
                <a:schemeClr val="accent5">
                  <a:lumMod val="50000"/>
                </a:schemeClr>
              </a:solidFill>
              <a:latin typeface="Bookman Old Style" panose="02050604050505020204" pitchFamily="18" charset="0"/>
              <a:ea typeface="Times New Roman" panose="02020603050405020304" pitchFamily="18" charset="0"/>
              <a:cs typeface="Times New Roman" panose="02020603050405020304" pitchFamily="18" charset="0"/>
            </a:endParaRPr>
          </a:p>
          <a:p>
            <a:pPr marL="0" indent="0" algn="just">
              <a:lnSpc>
                <a:spcPct val="100000"/>
              </a:lnSpc>
              <a:spcAft>
                <a:spcPts val="800"/>
              </a:spcAft>
              <a:buNone/>
            </a:pPr>
            <a:endParaRPr lang="en-IN" sz="1200" kern="100" dirty="0">
              <a:solidFill>
                <a:schemeClr val="accent5">
                  <a:lumMod val="50000"/>
                </a:schemeClr>
              </a:solidFill>
              <a:effectLst/>
              <a:latin typeface="Bookman Old Style" panose="02050604050505020204" pitchFamily="18" charset="0"/>
              <a:ea typeface="Times New Roman" panose="02020603050405020304" pitchFamily="18" charset="0"/>
              <a:cs typeface="Times New Roman" panose="02020603050405020304" pitchFamily="18" charset="0"/>
            </a:endParaRPr>
          </a:p>
          <a:p>
            <a:pPr marL="0" indent="0" algn="just">
              <a:lnSpc>
                <a:spcPct val="100000"/>
              </a:lnSpc>
              <a:spcAft>
                <a:spcPts val="800"/>
              </a:spcAft>
              <a:buNone/>
            </a:pPr>
            <a:endParaRPr lang="en-IN" sz="1200" kern="100" dirty="0">
              <a:solidFill>
                <a:schemeClr val="accent5">
                  <a:lumMod val="50000"/>
                </a:schemeClr>
              </a:solidFill>
              <a:latin typeface="Bookman Old Style" panose="02050604050505020204" pitchFamily="18" charset="0"/>
              <a:ea typeface="Times New Roman" panose="02020603050405020304" pitchFamily="18" charset="0"/>
              <a:cs typeface="Times New Roman" panose="02020603050405020304" pitchFamily="18" charset="0"/>
            </a:endParaRPr>
          </a:p>
          <a:p>
            <a:pPr marL="0" indent="0" algn="just">
              <a:lnSpc>
                <a:spcPct val="100000"/>
              </a:lnSpc>
              <a:spcAft>
                <a:spcPts val="800"/>
              </a:spcAft>
              <a:buNone/>
            </a:pPr>
            <a:endParaRPr lang="en-IN" sz="1200" kern="100" dirty="0">
              <a:solidFill>
                <a:schemeClr val="accent5">
                  <a:lumMod val="50000"/>
                </a:schemeClr>
              </a:solidFill>
              <a:effectLst/>
              <a:latin typeface="Bookman Old Style" panose="02050604050505020204" pitchFamily="18" charset="0"/>
              <a:ea typeface="Times New Roman" panose="02020603050405020304" pitchFamily="18" charset="0"/>
              <a:cs typeface="Times New Roman" panose="02020603050405020304" pitchFamily="18" charset="0"/>
            </a:endParaRPr>
          </a:p>
          <a:p>
            <a:pPr marL="0" indent="0" algn="just">
              <a:lnSpc>
                <a:spcPct val="100000"/>
              </a:lnSpc>
              <a:spcAft>
                <a:spcPts val="800"/>
              </a:spcAft>
              <a:buNone/>
            </a:pPr>
            <a:r>
              <a:rPr lang="en-IN" sz="1200" kern="100" dirty="0">
                <a:solidFill>
                  <a:schemeClr val="accent5">
                    <a:lumMod val="50000"/>
                  </a:schemeClr>
                </a:solidFill>
                <a:effectLst/>
                <a:latin typeface="Bookman Old Style" panose="02050604050505020204" pitchFamily="18" charset="0"/>
                <a:ea typeface="Times New Roman" panose="02020603050405020304" pitchFamily="18" charset="0"/>
                <a:cs typeface="Times New Roman" panose="02020603050405020304" pitchFamily="18" charset="0"/>
              </a:rPr>
              <a:t>Thus, the cash flow reports will show for each period amounts received as loan,  re-payments on account of interest and principal separately.</a:t>
            </a:r>
            <a:r>
              <a:rPr lang="en-IN" sz="1200" dirty="0">
                <a:solidFill>
                  <a:schemeClr val="accent5">
                    <a:lumMod val="50000"/>
                  </a:schemeClr>
                </a:solidFill>
                <a:effectLst/>
                <a:latin typeface="Bookman Old Style" panose="02050604050505020204" pitchFamily="18" charset="0"/>
                <a:ea typeface="Times New Roman" panose="02020603050405020304" pitchFamily="18" charset="0"/>
                <a:cs typeface="Times New Roman" panose="02020603050405020304" pitchFamily="18" charset="0"/>
              </a:rPr>
              <a:t> </a:t>
            </a:r>
            <a:endParaRPr lang="en-IN" sz="1200" dirty="0">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0000"/>
              </a:lnSpc>
              <a:buNone/>
            </a:pPr>
            <a:r>
              <a:rPr lang="en-IN" sz="1200" dirty="0">
                <a:solidFill>
                  <a:schemeClr val="accent5">
                    <a:lumMod val="50000"/>
                  </a:schemeClr>
                </a:solidFill>
                <a:effectLst/>
                <a:latin typeface="Bookman Old Style" panose="02050604050505020204" pitchFamily="18" charset="0"/>
                <a:ea typeface="Times New Roman" panose="02020603050405020304" pitchFamily="18" charset="0"/>
                <a:cs typeface="Times New Roman" panose="02020603050405020304" pitchFamily="18" charset="0"/>
              </a:rPr>
              <a:t>Likewise, the Balance sheet will populate the amount of loans outstanding as at the end of each period, and the Income statement will likewise show the period-wise interest on loans. In case the user wishes so, they may click on Generate Schedule of Loans button, and the tool will automatically generate a detailed loan-schedule report of each individual loan entered by the user as a separate file which can be saved by the user.</a:t>
            </a:r>
            <a:endParaRPr lang="en-IN" sz="1200" kern="100" dirty="0">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0000"/>
              </a:lnSpc>
              <a:buNone/>
            </a:pPr>
            <a:r>
              <a:rPr lang="en-IN" sz="1200" dirty="0">
                <a:solidFill>
                  <a:schemeClr val="accent5">
                    <a:lumMod val="50000"/>
                  </a:schemeClr>
                </a:solidFill>
                <a:effectLst/>
                <a:latin typeface="Bookman Old Style" panose="02050604050505020204" pitchFamily="18" charset="0"/>
                <a:ea typeface="Times New Roman" panose="02020603050405020304" pitchFamily="18" charset="0"/>
                <a:cs typeface="Times New Roman" panose="02020603050405020304" pitchFamily="18" charset="0"/>
              </a:rPr>
              <a:t>In case the user has a cash credit / overdraft facility, they can enter the interest rate chargeable under the section Overdraft/Cash Credit. Interest is then automatically applied whenever the projected bank balance is overdrawn. This can be verified in the projected monthly cash flow report.</a:t>
            </a:r>
            <a:endParaRPr lang="en-US" sz="1200" b="0" u="none" baseline="0" dirty="0">
              <a:solidFill>
                <a:schemeClr val="accent5">
                  <a:lumMod val="50000"/>
                </a:schemeClr>
              </a:solidFill>
              <a:latin typeface="Bookman Old Style" panose="02050604050505020204" pitchFamily="18" charset="0"/>
            </a:endParaRPr>
          </a:p>
          <a:p>
            <a:pPr marL="0" indent="0" algn="just">
              <a:lnSpc>
                <a:spcPct val="100000"/>
              </a:lnSpc>
              <a:buNone/>
            </a:pPr>
            <a:endParaRPr lang="en-US" sz="1200" dirty="0">
              <a:solidFill>
                <a:schemeClr val="accent5">
                  <a:lumMod val="50000"/>
                </a:schemeClr>
              </a:solidFill>
              <a:latin typeface="Bookman Old Style" panose="02050604050505020204" pitchFamily="18" charset="0"/>
            </a:endParaRPr>
          </a:p>
          <a:p>
            <a:pPr marL="0" indent="0" algn="just">
              <a:lnSpc>
                <a:spcPct val="100000"/>
              </a:lnSpc>
              <a:buNone/>
            </a:pPr>
            <a:endParaRPr lang="en-US" sz="1200" b="0" u="none" baseline="0" dirty="0">
              <a:solidFill>
                <a:schemeClr val="accent5">
                  <a:lumMod val="50000"/>
                </a:schemeClr>
              </a:solidFill>
              <a:latin typeface="Bookman Old Style" panose="02050604050505020204" pitchFamily="18" charset="0"/>
            </a:endParaRPr>
          </a:p>
          <a:p>
            <a:pPr marL="0" indent="0" algn="just">
              <a:lnSpc>
                <a:spcPct val="100000"/>
              </a:lnSpc>
              <a:buNone/>
            </a:pPr>
            <a:endParaRPr lang="en-US" sz="1200" dirty="0">
              <a:solidFill>
                <a:schemeClr val="accent5">
                  <a:lumMod val="50000"/>
                </a:schemeClr>
              </a:solidFill>
              <a:latin typeface="Bookman Old Style" panose="02050604050505020204" pitchFamily="18" charset="0"/>
            </a:endParaRPr>
          </a:p>
          <a:p>
            <a:pPr marL="0" indent="0" algn="just">
              <a:lnSpc>
                <a:spcPct val="100000"/>
              </a:lnSpc>
              <a:buNone/>
            </a:pPr>
            <a:endParaRPr lang="en-US" sz="1200" b="0" u="none" baseline="0" dirty="0">
              <a:solidFill>
                <a:schemeClr val="accent5">
                  <a:lumMod val="50000"/>
                </a:schemeClr>
              </a:solidFill>
              <a:latin typeface="Bookman Old Style" panose="02050604050505020204" pitchFamily="18" charset="0"/>
            </a:endParaRPr>
          </a:p>
          <a:p>
            <a:pPr marL="0" indent="0" algn="just">
              <a:lnSpc>
                <a:spcPct val="100000"/>
              </a:lnSpc>
              <a:buNone/>
            </a:pPr>
            <a:endParaRPr lang="en-US" sz="1200" b="0" u="none" baseline="0" dirty="0">
              <a:solidFill>
                <a:schemeClr val="accent5">
                  <a:lumMod val="50000"/>
                </a:schemeClr>
              </a:solidFill>
              <a:latin typeface="Bookman Old Style" panose="02050604050505020204" pitchFamily="18" charset="0"/>
            </a:endParaRPr>
          </a:p>
          <a:p>
            <a:pPr marL="0" indent="0" algn="just">
              <a:lnSpc>
                <a:spcPct val="100000"/>
              </a:lnSpc>
              <a:buNone/>
            </a:pPr>
            <a:endParaRPr lang="en-IN" sz="1200" b="0" u="none" baseline="0" dirty="0">
              <a:solidFill>
                <a:schemeClr val="accent5">
                  <a:lumMod val="50000"/>
                </a:schemeClr>
              </a:solidFill>
              <a:latin typeface="Bookman Old Style" panose="02050604050505020204" pitchFamily="18" charset="0"/>
            </a:endParaRPr>
          </a:p>
        </p:txBody>
      </p:sp>
      <p:sp>
        <p:nvSpPr>
          <p:cNvPr id="2" name="Slide Number Placeholder 1">
            <a:extLst>
              <a:ext uri="{FF2B5EF4-FFF2-40B4-BE49-F238E27FC236}">
                <a16:creationId xmlns:a16="http://schemas.microsoft.com/office/drawing/2014/main" id="{A592D020-D78C-29F3-9A11-EC1DA7300FC2}"/>
              </a:ext>
            </a:extLst>
          </p:cNvPr>
          <p:cNvSpPr>
            <a:spLocks noGrp="1"/>
          </p:cNvSpPr>
          <p:nvPr>
            <p:ph type="sldNum" sz="quarter" idx="12"/>
          </p:nvPr>
        </p:nvSpPr>
        <p:spPr/>
        <p:txBody>
          <a:bodyPr/>
          <a:lstStyle/>
          <a:p>
            <a:fld id="{F2AD5B78-1ABF-4C34-9F6F-D26F1585A10F}" type="slidenum">
              <a:rPr lang="en-IN" smtClean="0"/>
              <a:t>8</a:t>
            </a:fld>
            <a:endParaRPr lang="en-IN"/>
          </a:p>
        </p:txBody>
      </p:sp>
      <p:pic>
        <p:nvPicPr>
          <p:cNvPr id="8" name="Picture 7">
            <a:extLst>
              <a:ext uri="{FF2B5EF4-FFF2-40B4-BE49-F238E27FC236}">
                <a16:creationId xmlns:a16="http://schemas.microsoft.com/office/drawing/2014/main" id="{8DC4B4C9-9A31-1EA7-8ACE-9C6DF7F318DD}"/>
              </a:ext>
            </a:extLst>
          </p:cNvPr>
          <p:cNvPicPr>
            <a:picLocks noChangeAspect="1"/>
          </p:cNvPicPr>
          <p:nvPr/>
        </p:nvPicPr>
        <p:blipFill>
          <a:blip r:embed="rId2"/>
          <a:stretch>
            <a:fillRect/>
          </a:stretch>
        </p:blipFill>
        <p:spPr>
          <a:xfrm>
            <a:off x="947928" y="2861257"/>
            <a:ext cx="10207752" cy="1198679"/>
          </a:xfrm>
          <a:prstGeom prst="rect">
            <a:avLst/>
          </a:prstGeom>
        </p:spPr>
      </p:pic>
    </p:spTree>
    <p:extLst>
      <p:ext uri="{BB962C8B-B14F-4D97-AF65-F5344CB8AC3E}">
        <p14:creationId xmlns:p14="http://schemas.microsoft.com/office/powerpoint/2010/main" val="23815141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6D72CAC-A0F1-745D-6D22-32D651F816DF}"/>
              </a:ext>
            </a:extLst>
          </p:cNvPr>
          <p:cNvSpPr>
            <a:spLocks noGrp="1"/>
          </p:cNvSpPr>
          <p:nvPr>
            <p:ph type="title"/>
          </p:nvPr>
        </p:nvSpPr>
        <p:spPr>
          <a:xfrm>
            <a:off x="838200" y="365125"/>
            <a:ext cx="10515600" cy="1033907"/>
          </a:xfrm>
          <a:solidFill>
            <a:srgbClr val="0070C0"/>
          </a:solidFill>
        </p:spPr>
        <p:txBody>
          <a:bodyPr/>
          <a:lstStyle/>
          <a:p>
            <a:r>
              <a:rPr lang="en-US" b="1" dirty="0">
                <a:solidFill>
                  <a:schemeClr val="bg1"/>
                </a:solidFill>
                <a:latin typeface="Bookman Old Style" panose="02050604050505020204" pitchFamily="18" charset="0"/>
              </a:rPr>
              <a:t>Input </a:t>
            </a:r>
            <a:r>
              <a:rPr lang="en-US" b="1" dirty="0" err="1">
                <a:solidFill>
                  <a:schemeClr val="bg1"/>
                </a:solidFill>
                <a:latin typeface="Bookman Old Style" panose="02050604050505020204" pitchFamily="18" charset="0"/>
              </a:rPr>
              <a:t>Sheet_Revenue</a:t>
            </a:r>
            <a:r>
              <a:rPr lang="en-US" b="1" dirty="0">
                <a:solidFill>
                  <a:schemeClr val="bg1"/>
                </a:solidFill>
                <a:latin typeface="Bookman Old Style" panose="02050604050505020204" pitchFamily="18" charset="0"/>
              </a:rPr>
              <a:t> segment</a:t>
            </a:r>
            <a:endParaRPr lang="en-IN" b="1" dirty="0">
              <a:solidFill>
                <a:schemeClr val="bg1"/>
              </a:solidFill>
              <a:latin typeface="Bookman Old Style" panose="02050604050505020204" pitchFamily="18" charset="0"/>
            </a:endParaRPr>
          </a:p>
        </p:txBody>
      </p:sp>
      <p:sp>
        <p:nvSpPr>
          <p:cNvPr id="6" name="Content Placeholder 5">
            <a:extLst>
              <a:ext uri="{FF2B5EF4-FFF2-40B4-BE49-F238E27FC236}">
                <a16:creationId xmlns:a16="http://schemas.microsoft.com/office/drawing/2014/main" id="{86CAD5A5-17CF-D316-F019-C314E284BB58}"/>
              </a:ext>
            </a:extLst>
          </p:cNvPr>
          <p:cNvSpPr>
            <a:spLocks noGrp="1"/>
          </p:cNvSpPr>
          <p:nvPr>
            <p:ph idx="1"/>
          </p:nvPr>
        </p:nvSpPr>
        <p:spPr>
          <a:xfrm>
            <a:off x="838200" y="1499616"/>
            <a:ext cx="10515600" cy="4856734"/>
          </a:xfrm>
          <a:solidFill>
            <a:schemeClr val="tx2">
              <a:lumMod val="20000"/>
              <a:lumOff val="80000"/>
            </a:schemeClr>
          </a:solidFill>
        </p:spPr>
        <p:txBody>
          <a:bodyPr>
            <a:noAutofit/>
          </a:bodyPr>
          <a:lstStyle/>
          <a:p>
            <a:pPr marL="0" indent="0" algn="just">
              <a:lnSpc>
                <a:spcPct val="100000"/>
              </a:lnSpc>
              <a:spcAft>
                <a:spcPts val="800"/>
              </a:spcAft>
              <a:buNone/>
            </a:pPr>
            <a:r>
              <a:rPr lang="en-IN" sz="1200" kern="100" dirty="0">
                <a:solidFill>
                  <a:srgbClr val="002060"/>
                </a:solidFill>
                <a:effectLst/>
                <a:latin typeface="Bookman Old Style" panose="02050604050505020204" pitchFamily="18" charset="0"/>
                <a:ea typeface="Times New Roman" panose="02020603050405020304" pitchFamily="18" charset="0"/>
                <a:cs typeface="Times New Roman" panose="02020603050405020304" pitchFamily="18" charset="0"/>
              </a:rPr>
              <a:t>The tool allows a user to define an automated revenue model for any business type, be it manufacturing, trading, services (project-based , subscription-based) etc, or any mix of these models. </a:t>
            </a:r>
            <a:endParaRPr lang="en-IN" sz="12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0000"/>
              </a:lnSpc>
              <a:spcAft>
                <a:spcPts val="800"/>
              </a:spcAft>
              <a:buNone/>
            </a:pPr>
            <a:r>
              <a:rPr lang="en-IN" sz="1200" kern="100" dirty="0">
                <a:solidFill>
                  <a:srgbClr val="002060"/>
                </a:solidFill>
                <a:effectLst/>
                <a:latin typeface="Bookman Old Style" panose="02050604050505020204" pitchFamily="18" charset="0"/>
                <a:ea typeface="Times New Roman" panose="02020603050405020304" pitchFamily="18" charset="0"/>
                <a:cs typeface="Times New Roman" panose="02020603050405020304" pitchFamily="18" charset="0"/>
              </a:rPr>
              <a:t>The revenue segment is divided into two, Part A and Part B. While Part A can be used for modelling revenue items with unit pricing , Part B can be used for modelling project-based revenue items. While using Part A, the user can add any number of products / services using the  Add Product/Service button. After adding required rows for the products/services, the user then enters each product/service name along with its unit selling price </a:t>
            </a:r>
          </a:p>
          <a:p>
            <a:pPr marL="0" indent="0" algn="just">
              <a:lnSpc>
                <a:spcPct val="100000"/>
              </a:lnSpc>
              <a:spcAft>
                <a:spcPts val="800"/>
              </a:spcAft>
              <a:buNone/>
            </a:pPr>
            <a:endParaRPr lang="en-IN" sz="1200" kern="100" dirty="0">
              <a:solidFill>
                <a:srgbClr val="002060"/>
              </a:solidFill>
              <a:latin typeface="Bookman Old Style" panose="02050604050505020204" pitchFamily="18" charset="0"/>
              <a:ea typeface="Times New Roman" panose="02020603050405020304" pitchFamily="18" charset="0"/>
              <a:cs typeface="Times New Roman" panose="02020603050405020304" pitchFamily="18" charset="0"/>
            </a:endParaRPr>
          </a:p>
          <a:p>
            <a:pPr marL="0" indent="0" algn="just">
              <a:lnSpc>
                <a:spcPct val="100000"/>
              </a:lnSpc>
              <a:spcAft>
                <a:spcPts val="800"/>
              </a:spcAft>
              <a:buNone/>
            </a:pPr>
            <a:r>
              <a:rPr lang="en-IN" sz="1200" kern="100" dirty="0">
                <a:solidFill>
                  <a:srgbClr val="002060"/>
                </a:solidFill>
                <a:effectLst/>
                <a:latin typeface="Bookman Old Style" panose="02050604050505020204" pitchFamily="18" charset="0"/>
                <a:ea typeface="Times New Roman" panose="02020603050405020304" pitchFamily="18" charset="0"/>
                <a:cs typeface="Times New Roman" panose="02020603050405020304" pitchFamily="18" charset="0"/>
              </a:rPr>
              <a:t>.</a:t>
            </a:r>
          </a:p>
          <a:p>
            <a:pPr marL="0" indent="0" algn="just">
              <a:lnSpc>
                <a:spcPct val="100000"/>
              </a:lnSpc>
              <a:spcAft>
                <a:spcPts val="800"/>
              </a:spcAft>
              <a:buNone/>
            </a:pPr>
            <a:endParaRPr lang="en-IN" sz="12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0000"/>
              </a:lnSpc>
              <a:spcAft>
                <a:spcPts val="800"/>
              </a:spcAft>
              <a:buNone/>
            </a:pPr>
            <a:r>
              <a:rPr lang="en-IN" sz="1200" kern="100" dirty="0">
                <a:solidFill>
                  <a:srgbClr val="002060"/>
                </a:solidFill>
                <a:effectLst/>
                <a:latin typeface="Bookman Old Style" panose="02050604050505020204" pitchFamily="18" charset="0"/>
                <a:ea typeface="Times New Roman" panose="02020603050405020304" pitchFamily="18" charset="0"/>
                <a:cs typeface="Times New Roman" panose="02020603050405020304" pitchFamily="18" charset="0"/>
              </a:rPr>
              <a:t>Once the products/services are defined with their unit prices, the user next proceeds to forecast the output or quantity for the products/services using two tables, namely, Table1 and Table2.</a:t>
            </a:r>
          </a:p>
          <a:p>
            <a:pPr marL="0" indent="0" algn="just">
              <a:lnSpc>
                <a:spcPct val="100000"/>
              </a:lnSpc>
              <a:spcAft>
                <a:spcPts val="800"/>
              </a:spcAft>
              <a:buNone/>
            </a:pPr>
            <a:endParaRPr lang="en-IN" sz="12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0000"/>
              </a:lnSpc>
              <a:buNone/>
            </a:pPr>
            <a:endParaRPr lang="en-US" sz="1200" dirty="0">
              <a:solidFill>
                <a:srgbClr val="002060"/>
              </a:solidFill>
              <a:latin typeface="Bookman Old Style" panose="02050604050505020204" pitchFamily="18" charset="0"/>
            </a:endParaRPr>
          </a:p>
          <a:p>
            <a:pPr marL="0" indent="0" algn="just">
              <a:lnSpc>
                <a:spcPct val="100000"/>
              </a:lnSpc>
              <a:buNone/>
            </a:pPr>
            <a:endParaRPr lang="en-US" sz="1200" b="0" u="none" baseline="0" dirty="0">
              <a:solidFill>
                <a:srgbClr val="002060"/>
              </a:solidFill>
              <a:latin typeface="Bookman Old Style" panose="02050604050505020204" pitchFamily="18" charset="0"/>
            </a:endParaRPr>
          </a:p>
          <a:p>
            <a:pPr marL="0" indent="0" algn="just">
              <a:lnSpc>
                <a:spcPct val="100000"/>
              </a:lnSpc>
              <a:buNone/>
            </a:pPr>
            <a:endParaRPr lang="en-US" sz="1200" b="0" u="none" baseline="0" dirty="0">
              <a:solidFill>
                <a:srgbClr val="002060"/>
              </a:solidFill>
              <a:latin typeface="Bookman Old Style" panose="02050604050505020204" pitchFamily="18" charset="0"/>
            </a:endParaRPr>
          </a:p>
          <a:p>
            <a:pPr marL="0" indent="0" algn="just">
              <a:lnSpc>
                <a:spcPct val="100000"/>
              </a:lnSpc>
              <a:buNone/>
            </a:pPr>
            <a:endParaRPr lang="en-IN" sz="1200" b="0" u="none" baseline="0" dirty="0">
              <a:solidFill>
                <a:srgbClr val="002060"/>
              </a:solidFill>
              <a:latin typeface="Bookman Old Style" panose="02050604050505020204" pitchFamily="18" charset="0"/>
            </a:endParaRPr>
          </a:p>
        </p:txBody>
      </p:sp>
      <p:sp>
        <p:nvSpPr>
          <p:cNvPr id="2" name="Slide Number Placeholder 1">
            <a:extLst>
              <a:ext uri="{FF2B5EF4-FFF2-40B4-BE49-F238E27FC236}">
                <a16:creationId xmlns:a16="http://schemas.microsoft.com/office/drawing/2014/main" id="{A592D020-D78C-29F3-9A11-EC1DA7300FC2}"/>
              </a:ext>
            </a:extLst>
          </p:cNvPr>
          <p:cNvSpPr>
            <a:spLocks noGrp="1"/>
          </p:cNvSpPr>
          <p:nvPr>
            <p:ph type="sldNum" sz="quarter" idx="12"/>
          </p:nvPr>
        </p:nvSpPr>
        <p:spPr/>
        <p:txBody>
          <a:bodyPr/>
          <a:lstStyle/>
          <a:p>
            <a:fld id="{F2AD5B78-1ABF-4C34-9F6F-D26F1585A10F}" type="slidenum">
              <a:rPr lang="en-IN" smtClean="0"/>
              <a:t>9</a:t>
            </a:fld>
            <a:endParaRPr lang="en-IN"/>
          </a:p>
        </p:txBody>
      </p:sp>
      <p:pic>
        <p:nvPicPr>
          <p:cNvPr id="4" name="Picture 3">
            <a:extLst>
              <a:ext uri="{FF2B5EF4-FFF2-40B4-BE49-F238E27FC236}">
                <a16:creationId xmlns:a16="http://schemas.microsoft.com/office/drawing/2014/main" id="{4C4B5C48-36E1-86F5-A402-3C11C211BD8F}"/>
              </a:ext>
            </a:extLst>
          </p:cNvPr>
          <p:cNvPicPr>
            <a:picLocks noChangeAspect="1"/>
          </p:cNvPicPr>
          <p:nvPr/>
        </p:nvPicPr>
        <p:blipFill>
          <a:blip r:embed="rId2"/>
          <a:stretch>
            <a:fillRect/>
          </a:stretch>
        </p:blipFill>
        <p:spPr>
          <a:xfrm>
            <a:off x="933259" y="2925699"/>
            <a:ext cx="4525709" cy="1326261"/>
          </a:xfrm>
          <a:prstGeom prst="rect">
            <a:avLst/>
          </a:prstGeom>
        </p:spPr>
      </p:pic>
      <p:pic>
        <p:nvPicPr>
          <p:cNvPr id="13" name="Picture 12">
            <a:extLst>
              <a:ext uri="{FF2B5EF4-FFF2-40B4-BE49-F238E27FC236}">
                <a16:creationId xmlns:a16="http://schemas.microsoft.com/office/drawing/2014/main" id="{E30DE5EB-C9EF-BBDD-15C4-B848E4322DD6}"/>
              </a:ext>
            </a:extLst>
          </p:cNvPr>
          <p:cNvPicPr>
            <a:picLocks noChangeAspect="1"/>
          </p:cNvPicPr>
          <p:nvPr/>
        </p:nvPicPr>
        <p:blipFill>
          <a:blip r:embed="rId3"/>
          <a:stretch>
            <a:fillRect/>
          </a:stretch>
        </p:blipFill>
        <p:spPr>
          <a:xfrm>
            <a:off x="933259" y="4879657"/>
            <a:ext cx="5072761" cy="1326261"/>
          </a:xfrm>
          <a:prstGeom prst="rect">
            <a:avLst/>
          </a:prstGeom>
        </p:spPr>
      </p:pic>
      <p:sp>
        <p:nvSpPr>
          <p:cNvPr id="15" name="TextBox 14">
            <a:extLst>
              <a:ext uri="{FF2B5EF4-FFF2-40B4-BE49-F238E27FC236}">
                <a16:creationId xmlns:a16="http://schemas.microsoft.com/office/drawing/2014/main" id="{8F4C3D57-AACB-2809-EFC2-E8100EA37856}"/>
              </a:ext>
            </a:extLst>
          </p:cNvPr>
          <p:cNvSpPr txBox="1"/>
          <p:nvPr/>
        </p:nvSpPr>
        <p:spPr>
          <a:xfrm>
            <a:off x="6185981" y="4876835"/>
            <a:ext cx="5072760" cy="1323439"/>
          </a:xfrm>
          <a:prstGeom prst="rect">
            <a:avLst/>
          </a:prstGeom>
          <a:solidFill>
            <a:schemeClr val="accent5">
              <a:lumMod val="75000"/>
            </a:schemeClr>
          </a:solidFill>
        </p:spPr>
        <p:txBody>
          <a:bodyPr wrap="square" rtlCol="0">
            <a:spAutoFit/>
          </a:bodyPr>
          <a:lstStyle/>
          <a:p>
            <a:pPr algn="just"/>
            <a:r>
              <a:rPr lang="en-IN" sz="1000" b="1" kern="100" dirty="0">
                <a:solidFill>
                  <a:schemeClr val="bg1"/>
                </a:solidFill>
                <a:effectLst/>
                <a:latin typeface="Bookman Old Style" panose="02050604050505020204" pitchFamily="18" charset="0"/>
                <a:ea typeface="Times New Roman" panose="02020603050405020304" pitchFamily="18" charset="0"/>
                <a:cs typeface="Times New Roman" panose="02020603050405020304" pitchFamily="18" charset="0"/>
              </a:rPr>
              <a:t>It may be noted here that the tool will automatically take the immediately preceding available monthly output data for months not explicitly defined by the user. For example, above,  we have added only two columns for Sep-2023 and Dec-2023 in Table 1, since these are the months when a change in output is forecasted to happen. The intervening months between Jan-2023 and Sep-2023 will automatically take January’s output as their values, and so on.</a:t>
            </a:r>
          </a:p>
          <a:p>
            <a:pPr algn="just"/>
            <a:endParaRPr lang="en-IN" sz="1000" b="1" dirty="0">
              <a:solidFill>
                <a:schemeClr val="bg1"/>
              </a:solidFill>
            </a:endParaRPr>
          </a:p>
        </p:txBody>
      </p:sp>
    </p:spTree>
    <p:extLst>
      <p:ext uri="{BB962C8B-B14F-4D97-AF65-F5344CB8AC3E}">
        <p14:creationId xmlns:p14="http://schemas.microsoft.com/office/powerpoint/2010/main" val="18139566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767</TotalTime>
  <Words>3850</Words>
  <Application>Microsoft Office PowerPoint</Application>
  <PresentationFormat>Widescreen</PresentationFormat>
  <Paragraphs>354</Paragraphs>
  <Slides>37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Arial</vt:lpstr>
      <vt:lpstr>Bookman Old Style</vt:lpstr>
      <vt:lpstr>Calibri</vt:lpstr>
      <vt:lpstr>Calibri Light</vt:lpstr>
      <vt:lpstr>Office Theme</vt:lpstr>
      <vt:lpstr>USER GUIDE   BUDGET AND FINANCIAL ANALYSIS TOOL     </vt:lpstr>
      <vt:lpstr>About the tool </vt:lpstr>
      <vt:lpstr>About the tool </vt:lpstr>
      <vt:lpstr>About the tool</vt:lpstr>
      <vt:lpstr>Layout of the Tool</vt:lpstr>
      <vt:lpstr>Input Sheet_General segment</vt:lpstr>
      <vt:lpstr>Input Sheet_Equity segment</vt:lpstr>
      <vt:lpstr>Input Sheet_Borrowings segment</vt:lpstr>
      <vt:lpstr>Input Sheet_Revenue segment</vt:lpstr>
      <vt:lpstr>Input Sheet_Revenue segment</vt:lpstr>
      <vt:lpstr>Input Sheet_Revenue segment</vt:lpstr>
      <vt:lpstr>Input Sheet_Direct costs segment</vt:lpstr>
      <vt:lpstr>Direct costs workings</vt:lpstr>
      <vt:lpstr>Input Sheet_Employee costs segment</vt:lpstr>
      <vt:lpstr>Employee costs workings</vt:lpstr>
      <vt:lpstr>Input sheet_Operating costs segment</vt:lpstr>
      <vt:lpstr>Operating costs workings</vt:lpstr>
      <vt:lpstr>Input Sheet_CAPEX segment</vt:lpstr>
      <vt:lpstr>Input Sheet_Investments segment</vt:lpstr>
      <vt:lpstr>Input Sheet_Other assumptions segment</vt:lpstr>
      <vt:lpstr>Input Sheet_Opening Balance sheet segment</vt:lpstr>
      <vt:lpstr>Input Sheet_Customer receipts and Direct-cost payments segment</vt:lpstr>
      <vt:lpstr>Input Sheet_Import of Actual Income Statement/Trial Balance segment</vt:lpstr>
      <vt:lpstr>Input Sheet_Import of Actual Income Statement/Trial Balance segment</vt:lpstr>
      <vt:lpstr>Input Sheet_Import of Actual Income Statement/Trial Balance segment</vt:lpstr>
      <vt:lpstr>Input Sheet_Reporting Currency Segment</vt:lpstr>
      <vt:lpstr>Screen-shots of Reports</vt:lpstr>
      <vt:lpstr>Screen-shots of Reports</vt:lpstr>
      <vt:lpstr>Screen-shots of Reports</vt:lpstr>
      <vt:lpstr>Screen-shots of Reports</vt:lpstr>
      <vt:lpstr>Screen-shots of Reports</vt:lpstr>
      <vt:lpstr>Screen-shots of Reports</vt:lpstr>
      <vt:lpstr>Screen-shots of Reports</vt:lpstr>
      <vt:lpstr>Screen-shots of Reports</vt:lpstr>
      <vt:lpstr>Screen-shots of Reports</vt:lpstr>
      <vt:lpstr>Screen-shots of Reports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DAILY MATERIAL REQUIREMENT PLANNING TOOL</dc:title>
  <dc:creator>Venkatesh Mahadevan</dc:creator>
  <cp:lastModifiedBy>Venkatesh Mahadevan</cp:lastModifiedBy>
  <cp:revision>537</cp:revision>
  <dcterms:created xsi:type="dcterms:W3CDTF">2023-07-21T06:10:46Z</dcterms:created>
  <dcterms:modified xsi:type="dcterms:W3CDTF">2024-02-06T08:47:51Z</dcterms:modified>
</cp:coreProperties>
</file>