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74"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62SXBo15G6IvDfMILKEahQ==" hashData="rnSPu04m42MeYfgoMXe1xFC5Tt95e315WjtO8CCpmWInUDSs4RLlGrCPYO7dO2p9oftIGEGmylcY+/pLAWLzzQ=="/>
  <p:extLst>
    <p:ext uri="{521415D9-36F7-43E2-AB2F-B90AF26B5E84}">
      <p14:sectionLst xmlns:p14="http://schemas.microsoft.com/office/powerpoint/2010/main">
        <p14:section name="Default Section" id="{0F4195C7-8806-496C-BECB-0AC72DEAE48D}">
          <p14:sldIdLst>
            <p14:sldId id="256"/>
            <p14:sldId id="257"/>
            <p14:sldId id="258"/>
            <p14:sldId id="274"/>
            <p14:sldId id="259"/>
          </p14:sldIdLst>
        </p14:section>
        <p14:section name="Untitled Section" id="{57B0322C-7B01-4A61-B571-65DDC52EE781}">
          <p14:sldIdLst>
            <p14:sldId id="260"/>
            <p14:sldId id="261"/>
            <p14:sldId id="262"/>
            <p14:sldId id="263"/>
            <p14:sldId id="264"/>
            <p14:sldId id="265"/>
            <p14:sldId id="266"/>
            <p14:sldId id="267"/>
            <p14:sldId id="268"/>
            <p14:sldId id="269"/>
            <p14:sldId id="270"/>
            <p14:sldId id="271"/>
            <p14:sldId id="272"/>
            <p14:sldId id="273"/>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518" autoAdjust="0"/>
    <p:restoredTop sz="94660" autoAdjust="0"/>
  </p:normalViewPr>
  <p:slideViewPr>
    <p:cSldViewPr snapToGrid="0">
      <p:cViewPr varScale="1">
        <p:scale>
          <a:sx n="84" d="100"/>
          <a:sy n="84" d="100"/>
        </p:scale>
        <p:origin x="312" y="7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7" d="100"/>
          <a:sy n="67" d="100"/>
        </p:scale>
        <p:origin x="312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13CA16-E0BE-4B30-9477-81C7F89DEDF0}"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IN"/>
        </a:p>
      </dgm:t>
    </dgm:pt>
    <dgm:pt modelId="{83E9F5F8-B3DB-4B29-A835-02A52C8FD97E}">
      <dgm:prSet phldrT="[Text]" custT="1"/>
      <dgm:spPr/>
      <dgm:t>
        <a:bodyPr/>
        <a:lstStyle/>
        <a:p>
          <a:r>
            <a:rPr lang="en-US" sz="1200" dirty="0">
              <a:latin typeface="Bookman Old Style" panose="02050604050505020204" pitchFamily="18" charset="0"/>
            </a:rPr>
            <a:t>Just-In-Time </a:t>
          </a:r>
          <a:r>
            <a:rPr lang="en-US" sz="1200">
              <a:latin typeface="Bookman Old Style" panose="02050604050505020204" pitchFamily="18" charset="0"/>
            </a:rPr>
            <a:t>Material Management Tool</a:t>
          </a:r>
          <a:endParaRPr lang="en-IN" sz="1200" dirty="0">
            <a:latin typeface="Bookman Old Style" panose="02050604050505020204" pitchFamily="18" charset="0"/>
          </a:endParaRPr>
        </a:p>
      </dgm:t>
    </dgm:pt>
    <dgm:pt modelId="{E389B16B-8D58-41AD-B66B-8165AEBE8D39}" type="parTrans" cxnId="{0FFDA142-0EF3-4E05-830E-1C2DC62DA67F}">
      <dgm:prSet/>
      <dgm:spPr/>
      <dgm:t>
        <a:bodyPr/>
        <a:lstStyle/>
        <a:p>
          <a:endParaRPr lang="en-IN"/>
        </a:p>
      </dgm:t>
    </dgm:pt>
    <dgm:pt modelId="{83C182DC-3577-4F56-A5BA-1AD500535BBC}" type="sibTrans" cxnId="{0FFDA142-0EF3-4E05-830E-1C2DC62DA67F}">
      <dgm:prSet/>
      <dgm:spPr/>
      <dgm:t>
        <a:bodyPr/>
        <a:lstStyle/>
        <a:p>
          <a:endParaRPr lang="en-IN"/>
        </a:p>
      </dgm:t>
    </dgm:pt>
    <dgm:pt modelId="{487235C2-B9F3-4598-A334-4F4FB982B430}">
      <dgm:prSet phldrT="[Text]" custT="1"/>
      <dgm:spPr/>
      <dgm:t>
        <a:bodyPr/>
        <a:lstStyle/>
        <a:p>
          <a:r>
            <a:rPr lang="en-US" sz="1200" u="sng" dirty="0">
              <a:latin typeface="Bookman Old Style" panose="02050604050505020204" pitchFamily="18" charset="0"/>
            </a:rPr>
            <a:t>Input Sheet</a:t>
          </a:r>
        </a:p>
        <a:p>
          <a:r>
            <a:rPr lang="en-US" sz="1200" u="none" dirty="0">
              <a:latin typeface="Bookman Old Style" panose="02050604050505020204" pitchFamily="18" charset="0"/>
            </a:rPr>
            <a:t>All user-inputs are to be entered in the Input Sheet</a:t>
          </a:r>
          <a:endParaRPr lang="en-IN" sz="1200" u="none" dirty="0">
            <a:latin typeface="Bookman Old Style" panose="02050604050505020204" pitchFamily="18" charset="0"/>
          </a:endParaRPr>
        </a:p>
      </dgm:t>
    </dgm:pt>
    <dgm:pt modelId="{52D7B6B2-B62D-414A-B7BF-2A93CEA17025}" type="parTrans" cxnId="{F827EDCD-FF7B-4B43-8CF8-B22014DE8C54}">
      <dgm:prSet/>
      <dgm:spPr/>
      <dgm:t>
        <a:bodyPr/>
        <a:lstStyle/>
        <a:p>
          <a:endParaRPr lang="en-IN" sz="1200">
            <a:latin typeface="Bookman Old Style" panose="02050604050505020204" pitchFamily="18" charset="0"/>
          </a:endParaRPr>
        </a:p>
      </dgm:t>
    </dgm:pt>
    <dgm:pt modelId="{A676F2AD-D39E-4D2C-AF5C-4934A3E81E99}" type="sibTrans" cxnId="{F827EDCD-FF7B-4B43-8CF8-B22014DE8C54}">
      <dgm:prSet/>
      <dgm:spPr/>
      <dgm:t>
        <a:bodyPr/>
        <a:lstStyle/>
        <a:p>
          <a:endParaRPr lang="en-IN"/>
        </a:p>
      </dgm:t>
    </dgm:pt>
    <dgm:pt modelId="{835411DA-B979-46E2-B5EC-39C4B6D4772F}">
      <dgm:prSet phldrT="[Text]" custT="1"/>
      <dgm:spPr/>
      <dgm:t>
        <a:bodyPr/>
        <a:lstStyle/>
        <a:p>
          <a:r>
            <a:rPr lang="en-US" sz="1200" u="sng" dirty="0">
              <a:latin typeface="Bookman Old Style" panose="02050604050505020204" pitchFamily="18" charset="0"/>
            </a:rPr>
            <a:t>Reports</a:t>
          </a:r>
        </a:p>
        <a:p>
          <a:r>
            <a:rPr lang="en-US" sz="1200" u="none" dirty="0">
              <a:latin typeface="Bookman Old Style" panose="02050604050505020204" pitchFamily="18" charset="0"/>
            </a:rPr>
            <a:t>The reports will be auto-populated based on user-inputs in the Input sheet</a:t>
          </a:r>
          <a:endParaRPr lang="en-IN" sz="1200" u="none" dirty="0">
            <a:latin typeface="Bookman Old Style" panose="02050604050505020204" pitchFamily="18" charset="0"/>
          </a:endParaRPr>
        </a:p>
      </dgm:t>
    </dgm:pt>
    <dgm:pt modelId="{01DE5C9A-D061-48FD-B1A0-29B6593F4E45}" type="parTrans" cxnId="{65E95A5C-DCEF-46A7-ADDD-575E1CEE7626}">
      <dgm:prSet/>
      <dgm:spPr/>
      <dgm:t>
        <a:bodyPr/>
        <a:lstStyle/>
        <a:p>
          <a:endParaRPr lang="en-IN" sz="1200">
            <a:latin typeface="Bookman Old Style" panose="02050604050505020204" pitchFamily="18" charset="0"/>
          </a:endParaRPr>
        </a:p>
      </dgm:t>
    </dgm:pt>
    <dgm:pt modelId="{85D81D89-7728-4341-A217-6ED43767125E}" type="sibTrans" cxnId="{65E95A5C-DCEF-46A7-ADDD-575E1CEE7626}">
      <dgm:prSet/>
      <dgm:spPr/>
      <dgm:t>
        <a:bodyPr/>
        <a:lstStyle/>
        <a:p>
          <a:endParaRPr lang="en-IN"/>
        </a:p>
      </dgm:t>
    </dgm:pt>
    <dgm:pt modelId="{C2B1F9DC-5FD1-49FF-B9DC-D63CA2AB651F}">
      <dgm:prSet phldrT="[Text]" custT="1"/>
      <dgm:spPr/>
      <dgm:t>
        <a:bodyPr/>
        <a:lstStyle/>
        <a:p>
          <a:pPr algn="ctr"/>
          <a:r>
            <a:rPr lang="en-US" sz="1200" u="none" dirty="0" err="1">
              <a:latin typeface="Bookman Old Style" panose="02050604050505020204" pitchFamily="18" charset="0"/>
            </a:rPr>
            <a:t>Report_Material</a:t>
          </a:r>
          <a:r>
            <a:rPr lang="en-US" sz="1200" u="none" dirty="0">
              <a:latin typeface="Bookman Old Style" panose="02050604050505020204" pitchFamily="18" charset="0"/>
            </a:rPr>
            <a:t> Planning</a:t>
          </a:r>
          <a:endParaRPr lang="en-IN" sz="1200" u="none" dirty="0">
            <a:latin typeface="Bookman Old Style" panose="02050604050505020204" pitchFamily="18" charset="0"/>
          </a:endParaRPr>
        </a:p>
      </dgm:t>
    </dgm:pt>
    <dgm:pt modelId="{F2CC61B5-8E63-4A6D-AFD6-9D8B89802C5D}" type="parTrans" cxnId="{882D1F01-0EEC-451D-9D15-EAF43905F3F5}">
      <dgm:prSet/>
      <dgm:spPr/>
      <dgm:t>
        <a:bodyPr/>
        <a:lstStyle/>
        <a:p>
          <a:endParaRPr lang="en-IN" sz="1200">
            <a:latin typeface="Bookman Old Style" panose="02050604050505020204" pitchFamily="18" charset="0"/>
          </a:endParaRPr>
        </a:p>
      </dgm:t>
    </dgm:pt>
    <dgm:pt modelId="{6BE554EF-5C9B-4859-9311-16C99CD50C8A}" type="sibTrans" cxnId="{882D1F01-0EEC-451D-9D15-EAF43905F3F5}">
      <dgm:prSet/>
      <dgm:spPr/>
      <dgm:t>
        <a:bodyPr/>
        <a:lstStyle/>
        <a:p>
          <a:endParaRPr lang="en-IN"/>
        </a:p>
      </dgm:t>
    </dgm:pt>
    <dgm:pt modelId="{00E5DE50-9012-44C1-8431-9A0F99E8F8EC}">
      <dgm:prSet phldrT="[Text]" custT="1"/>
      <dgm:spPr/>
      <dgm:t>
        <a:bodyPr/>
        <a:lstStyle/>
        <a:p>
          <a:r>
            <a:rPr lang="en-US" sz="1200" dirty="0" err="1">
              <a:latin typeface="Bookman Old Style" panose="02050604050505020204" pitchFamily="18" charset="0"/>
            </a:rPr>
            <a:t>Report_Analytics</a:t>
          </a:r>
          <a:endParaRPr lang="en-IN" sz="1200" dirty="0">
            <a:latin typeface="Bookman Old Style" panose="02050604050505020204" pitchFamily="18" charset="0"/>
          </a:endParaRPr>
        </a:p>
      </dgm:t>
    </dgm:pt>
    <dgm:pt modelId="{5771DF69-1DEA-4CC1-AA36-FF4B77421F71}" type="parTrans" cxnId="{BB0BF98C-3E1D-4DAF-A994-6035DEECA51C}">
      <dgm:prSet/>
      <dgm:spPr/>
      <dgm:t>
        <a:bodyPr/>
        <a:lstStyle/>
        <a:p>
          <a:endParaRPr lang="en-IN" sz="1200">
            <a:latin typeface="Bookman Old Style" panose="02050604050505020204" pitchFamily="18" charset="0"/>
          </a:endParaRPr>
        </a:p>
      </dgm:t>
    </dgm:pt>
    <dgm:pt modelId="{AF000728-D3EA-4BB5-A5A5-59BA3448126C}" type="sibTrans" cxnId="{BB0BF98C-3E1D-4DAF-A994-6035DEECA51C}">
      <dgm:prSet/>
      <dgm:spPr/>
      <dgm:t>
        <a:bodyPr/>
        <a:lstStyle/>
        <a:p>
          <a:endParaRPr lang="en-IN"/>
        </a:p>
      </dgm:t>
    </dgm:pt>
    <dgm:pt modelId="{99380CFD-29EC-43CE-8A96-BEC76505621A}">
      <dgm:prSet phldrT="[Text]" custT="1"/>
      <dgm:spPr/>
      <dgm:t>
        <a:bodyPr/>
        <a:lstStyle/>
        <a:p>
          <a:r>
            <a:rPr lang="en-US" sz="1200" dirty="0" err="1">
              <a:latin typeface="Bookman Old Style" panose="02050604050505020204" pitchFamily="18" charset="0"/>
            </a:rPr>
            <a:t>Report_PO</a:t>
          </a:r>
          <a:r>
            <a:rPr lang="en-US" sz="1200" dirty="0">
              <a:latin typeface="Bookman Old Style" panose="02050604050505020204" pitchFamily="18" charset="0"/>
            </a:rPr>
            <a:t> Planning</a:t>
          </a:r>
          <a:endParaRPr lang="en-IN" sz="1200" dirty="0">
            <a:latin typeface="Bookman Old Style" panose="02050604050505020204" pitchFamily="18" charset="0"/>
          </a:endParaRPr>
        </a:p>
      </dgm:t>
    </dgm:pt>
    <dgm:pt modelId="{1485B5E1-5DCF-4C35-9745-B0588B9C5E73}" type="parTrans" cxnId="{CBF8BF10-26E3-40EA-B448-BA8DCF6A18A7}">
      <dgm:prSet/>
      <dgm:spPr/>
      <dgm:t>
        <a:bodyPr/>
        <a:lstStyle/>
        <a:p>
          <a:endParaRPr lang="en-IN" sz="1200">
            <a:latin typeface="Bookman Old Style" panose="02050604050505020204" pitchFamily="18" charset="0"/>
          </a:endParaRPr>
        </a:p>
      </dgm:t>
    </dgm:pt>
    <dgm:pt modelId="{5F9C0914-591F-4EEE-9484-1A1D49FD6F01}" type="sibTrans" cxnId="{CBF8BF10-26E3-40EA-B448-BA8DCF6A18A7}">
      <dgm:prSet/>
      <dgm:spPr/>
      <dgm:t>
        <a:bodyPr/>
        <a:lstStyle/>
        <a:p>
          <a:endParaRPr lang="en-IN"/>
        </a:p>
      </dgm:t>
    </dgm:pt>
    <dgm:pt modelId="{027C85CB-83A8-42FB-9A7F-9EC61811ED39}" type="pres">
      <dgm:prSet presAssocID="{0013CA16-E0BE-4B30-9477-81C7F89DEDF0}" presName="hierChild1" presStyleCnt="0">
        <dgm:presLayoutVars>
          <dgm:chPref val="1"/>
          <dgm:dir/>
          <dgm:animOne val="branch"/>
          <dgm:animLvl val="lvl"/>
          <dgm:resizeHandles/>
        </dgm:presLayoutVars>
      </dgm:prSet>
      <dgm:spPr/>
    </dgm:pt>
    <dgm:pt modelId="{ADA336F3-05C4-438A-AB65-DF9832648DB2}" type="pres">
      <dgm:prSet presAssocID="{83E9F5F8-B3DB-4B29-A835-02A52C8FD97E}" presName="hierRoot1" presStyleCnt="0"/>
      <dgm:spPr/>
    </dgm:pt>
    <dgm:pt modelId="{2EB203BF-1D9B-4275-A10C-C2314D8191DF}" type="pres">
      <dgm:prSet presAssocID="{83E9F5F8-B3DB-4B29-A835-02A52C8FD97E}" presName="composite" presStyleCnt="0"/>
      <dgm:spPr/>
    </dgm:pt>
    <dgm:pt modelId="{3B758DE8-2B48-4EF0-B684-C1E23ACBB7BA}" type="pres">
      <dgm:prSet presAssocID="{83E9F5F8-B3DB-4B29-A835-02A52C8FD97E}" presName="background" presStyleLbl="node0" presStyleIdx="0" presStyleCnt="1"/>
      <dgm:spPr/>
    </dgm:pt>
    <dgm:pt modelId="{3FDDDBF2-3241-4802-B39E-EE6FAA5BD2D7}" type="pres">
      <dgm:prSet presAssocID="{83E9F5F8-B3DB-4B29-A835-02A52C8FD97E}" presName="text" presStyleLbl="fgAcc0" presStyleIdx="0" presStyleCnt="1" custLinFactNeighborX="45554">
        <dgm:presLayoutVars>
          <dgm:chPref val="3"/>
        </dgm:presLayoutVars>
      </dgm:prSet>
      <dgm:spPr/>
    </dgm:pt>
    <dgm:pt modelId="{05B1B875-00A7-4C9C-98FE-50F5F5771915}" type="pres">
      <dgm:prSet presAssocID="{83E9F5F8-B3DB-4B29-A835-02A52C8FD97E}" presName="hierChild2" presStyleCnt="0"/>
      <dgm:spPr/>
    </dgm:pt>
    <dgm:pt modelId="{BC772FEB-C56E-4C66-829E-AF2031FAAF2E}" type="pres">
      <dgm:prSet presAssocID="{52D7B6B2-B62D-414A-B7BF-2A93CEA17025}" presName="Name10" presStyleLbl="parChTrans1D2" presStyleIdx="0" presStyleCnt="2"/>
      <dgm:spPr/>
    </dgm:pt>
    <dgm:pt modelId="{A26B571A-D977-4A07-BBBE-86B89C4D65FE}" type="pres">
      <dgm:prSet presAssocID="{487235C2-B9F3-4598-A334-4F4FB982B430}" presName="hierRoot2" presStyleCnt="0"/>
      <dgm:spPr/>
    </dgm:pt>
    <dgm:pt modelId="{037B3650-8E40-4865-A2F2-E1B9A11963F7}" type="pres">
      <dgm:prSet presAssocID="{487235C2-B9F3-4598-A334-4F4FB982B430}" presName="composite2" presStyleCnt="0"/>
      <dgm:spPr/>
    </dgm:pt>
    <dgm:pt modelId="{91DA40AC-F6B2-434D-B77B-638E3C64772F}" type="pres">
      <dgm:prSet presAssocID="{487235C2-B9F3-4598-A334-4F4FB982B430}" presName="background2" presStyleLbl="node2" presStyleIdx="0" presStyleCnt="2"/>
      <dgm:spPr/>
    </dgm:pt>
    <dgm:pt modelId="{6F18DFD5-38A1-4BBB-837F-3DBD3BA4A837}" type="pres">
      <dgm:prSet presAssocID="{487235C2-B9F3-4598-A334-4F4FB982B430}" presName="text2" presStyleLbl="fgAcc2" presStyleIdx="0" presStyleCnt="2" custLinFactNeighborX="-43851">
        <dgm:presLayoutVars>
          <dgm:chPref val="3"/>
        </dgm:presLayoutVars>
      </dgm:prSet>
      <dgm:spPr/>
    </dgm:pt>
    <dgm:pt modelId="{C0D1ED6A-2908-4B61-9D5B-D189DD2D1D48}" type="pres">
      <dgm:prSet presAssocID="{487235C2-B9F3-4598-A334-4F4FB982B430}" presName="hierChild3" presStyleCnt="0"/>
      <dgm:spPr/>
    </dgm:pt>
    <dgm:pt modelId="{93A6AE10-BD85-4C80-A59E-A576EB1C0EBF}" type="pres">
      <dgm:prSet presAssocID="{01DE5C9A-D061-48FD-B1A0-29B6593F4E45}" presName="Name10" presStyleLbl="parChTrans1D2" presStyleIdx="1" presStyleCnt="2"/>
      <dgm:spPr/>
    </dgm:pt>
    <dgm:pt modelId="{BAAA76AF-98E2-41AD-A3B0-EB147087ACBA}" type="pres">
      <dgm:prSet presAssocID="{835411DA-B979-46E2-B5EC-39C4B6D4772F}" presName="hierRoot2" presStyleCnt="0"/>
      <dgm:spPr/>
    </dgm:pt>
    <dgm:pt modelId="{2D75E3BC-7EC5-4F38-8397-613CB364C0BD}" type="pres">
      <dgm:prSet presAssocID="{835411DA-B979-46E2-B5EC-39C4B6D4772F}" presName="composite2" presStyleCnt="0"/>
      <dgm:spPr/>
    </dgm:pt>
    <dgm:pt modelId="{D1162FE6-DC9F-4BD4-B6C0-934F704284EF}" type="pres">
      <dgm:prSet presAssocID="{835411DA-B979-46E2-B5EC-39C4B6D4772F}" presName="background2" presStyleLbl="node2" presStyleIdx="1" presStyleCnt="2"/>
      <dgm:spPr/>
    </dgm:pt>
    <dgm:pt modelId="{0A3D5D3C-3764-4D2F-B753-C2E9E556F6E6}" type="pres">
      <dgm:prSet presAssocID="{835411DA-B979-46E2-B5EC-39C4B6D4772F}" presName="text2" presStyleLbl="fgAcc2" presStyleIdx="1" presStyleCnt="2" custLinFactX="15085" custLinFactNeighborX="100000">
        <dgm:presLayoutVars>
          <dgm:chPref val="3"/>
        </dgm:presLayoutVars>
      </dgm:prSet>
      <dgm:spPr/>
    </dgm:pt>
    <dgm:pt modelId="{33047C5E-D521-4202-91FD-C3CBE6C72B6E}" type="pres">
      <dgm:prSet presAssocID="{835411DA-B979-46E2-B5EC-39C4B6D4772F}" presName="hierChild3" presStyleCnt="0"/>
      <dgm:spPr/>
    </dgm:pt>
    <dgm:pt modelId="{15D65CE1-4606-4FE5-B29A-697B2F380F11}" type="pres">
      <dgm:prSet presAssocID="{F2CC61B5-8E63-4A6D-AFD6-9D8B89802C5D}" presName="Name17" presStyleLbl="parChTrans1D3" presStyleIdx="0" presStyleCnt="3"/>
      <dgm:spPr/>
    </dgm:pt>
    <dgm:pt modelId="{B7E3B455-5926-4B69-B0EF-1B3CF427007C}" type="pres">
      <dgm:prSet presAssocID="{C2B1F9DC-5FD1-49FF-B9DC-D63CA2AB651F}" presName="hierRoot3" presStyleCnt="0"/>
      <dgm:spPr/>
    </dgm:pt>
    <dgm:pt modelId="{7AFD4576-08A0-4A93-B1B5-F3A85754CEBC}" type="pres">
      <dgm:prSet presAssocID="{C2B1F9DC-5FD1-49FF-B9DC-D63CA2AB651F}" presName="composite3" presStyleCnt="0"/>
      <dgm:spPr/>
    </dgm:pt>
    <dgm:pt modelId="{5B4FB2C8-505B-4E66-A853-D93959EDEE00}" type="pres">
      <dgm:prSet presAssocID="{C2B1F9DC-5FD1-49FF-B9DC-D63CA2AB651F}" presName="background3" presStyleLbl="node3" presStyleIdx="0" presStyleCnt="3"/>
      <dgm:spPr/>
    </dgm:pt>
    <dgm:pt modelId="{90836CDC-542B-4539-B907-66C196C4C9CD}" type="pres">
      <dgm:prSet presAssocID="{C2B1F9DC-5FD1-49FF-B9DC-D63CA2AB651F}" presName="text3" presStyleLbl="fgAcc3" presStyleIdx="0" presStyleCnt="3" custLinFactX="8147" custLinFactNeighborX="100000">
        <dgm:presLayoutVars>
          <dgm:chPref val="3"/>
        </dgm:presLayoutVars>
      </dgm:prSet>
      <dgm:spPr/>
    </dgm:pt>
    <dgm:pt modelId="{55EA0843-2B5A-414C-A234-64C7ACAD5507}" type="pres">
      <dgm:prSet presAssocID="{C2B1F9DC-5FD1-49FF-B9DC-D63CA2AB651F}" presName="hierChild4" presStyleCnt="0"/>
      <dgm:spPr/>
    </dgm:pt>
    <dgm:pt modelId="{1E38F563-7B24-4230-B885-DA7E1B07883F}" type="pres">
      <dgm:prSet presAssocID="{5771DF69-1DEA-4CC1-AA36-FF4B77421F71}" presName="Name17" presStyleLbl="parChTrans1D3" presStyleIdx="1" presStyleCnt="3"/>
      <dgm:spPr/>
    </dgm:pt>
    <dgm:pt modelId="{BDE6A125-AB30-4A9E-AE44-694551E91480}" type="pres">
      <dgm:prSet presAssocID="{00E5DE50-9012-44C1-8431-9A0F99E8F8EC}" presName="hierRoot3" presStyleCnt="0"/>
      <dgm:spPr/>
    </dgm:pt>
    <dgm:pt modelId="{0DF5DE28-8548-4A50-87B0-3DE4B6C09E10}" type="pres">
      <dgm:prSet presAssocID="{00E5DE50-9012-44C1-8431-9A0F99E8F8EC}" presName="composite3" presStyleCnt="0"/>
      <dgm:spPr/>
    </dgm:pt>
    <dgm:pt modelId="{BA6FB71F-81A7-4A50-9F65-84FE2A37E249}" type="pres">
      <dgm:prSet presAssocID="{00E5DE50-9012-44C1-8431-9A0F99E8F8EC}" presName="background3" presStyleLbl="node3" presStyleIdx="1" presStyleCnt="3"/>
      <dgm:spPr/>
    </dgm:pt>
    <dgm:pt modelId="{26507B82-5665-451B-94A2-2666995139EC}" type="pres">
      <dgm:prSet presAssocID="{00E5DE50-9012-44C1-8431-9A0F99E8F8EC}" presName="text3" presStyleLbl="fgAcc3" presStyleIdx="1" presStyleCnt="3" custLinFactX="15085" custLinFactNeighborX="100000">
        <dgm:presLayoutVars>
          <dgm:chPref val="3"/>
        </dgm:presLayoutVars>
      </dgm:prSet>
      <dgm:spPr/>
    </dgm:pt>
    <dgm:pt modelId="{C26F34F1-383E-4300-855A-2B5A14B4A96E}" type="pres">
      <dgm:prSet presAssocID="{00E5DE50-9012-44C1-8431-9A0F99E8F8EC}" presName="hierChild4" presStyleCnt="0"/>
      <dgm:spPr/>
    </dgm:pt>
    <dgm:pt modelId="{30B4DA24-816A-4673-82E0-ABC263BD8F9B}" type="pres">
      <dgm:prSet presAssocID="{1485B5E1-5DCF-4C35-9745-B0588B9C5E73}" presName="Name17" presStyleLbl="parChTrans1D3" presStyleIdx="2" presStyleCnt="3"/>
      <dgm:spPr/>
    </dgm:pt>
    <dgm:pt modelId="{DD50DE8C-13E0-4B3A-A055-C2E6EAF9EAF4}" type="pres">
      <dgm:prSet presAssocID="{99380CFD-29EC-43CE-8A96-BEC76505621A}" presName="hierRoot3" presStyleCnt="0"/>
      <dgm:spPr/>
    </dgm:pt>
    <dgm:pt modelId="{54DE001E-C6D5-4C54-AFF9-6DBCE30FF103}" type="pres">
      <dgm:prSet presAssocID="{99380CFD-29EC-43CE-8A96-BEC76505621A}" presName="composite3" presStyleCnt="0"/>
      <dgm:spPr/>
    </dgm:pt>
    <dgm:pt modelId="{ECD58E83-E332-485A-81E5-5C9047CEB460}" type="pres">
      <dgm:prSet presAssocID="{99380CFD-29EC-43CE-8A96-BEC76505621A}" presName="background3" presStyleLbl="node3" presStyleIdx="2" presStyleCnt="3"/>
      <dgm:spPr/>
    </dgm:pt>
    <dgm:pt modelId="{68F15799-D450-4AB2-AB60-4D9261E90A70}" type="pres">
      <dgm:prSet presAssocID="{99380CFD-29EC-43CE-8A96-BEC76505621A}" presName="text3" presStyleLbl="fgAcc3" presStyleIdx="2" presStyleCnt="3" custLinFactX="15085" custLinFactNeighborX="100000">
        <dgm:presLayoutVars>
          <dgm:chPref val="3"/>
        </dgm:presLayoutVars>
      </dgm:prSet>
      <dgm:spPr/>
    </dgm:pt>
    <dgm:pt modelId="{E68CE874-7AB9-4DAE-84AD-42A59DB2A5AA}" type="pres">
      <dgm:prSet presAssocID="{99380CFD-29EC-43CE-8A96-BEC76505621A}" presName="hierChild4" presStyleCnt="0"/>
      <dgm:spPr/>
    </dgm:pt>
  </dgm:ptLst>
  <dgm:cxnLst>
    <dgm:cxn modelId="{882D1F01-0EEC-451D-9D15-EAF43905F3F5}" srcId="{835411DA-B979-46E2-B5EC-39C4B6D4772F}" destId="{C2B1F9DC-5FD1-49FF-B9DC-D63CA2AB651F}" srcOrd="0" destOrd="0" parTransId="{F2CC61B5-8E63-4A6D-AFD6-9D8B89802C5D}" sibTransId="{6BE554EF-5C9B-4859-9311-16C99CD50C8A}"/>
    <dgm:cxn modelId="{86DD8C07-6511-4F80-9C6B-7F3636F4D42C}" type="presOf" srcId="{835411DA-B979-46E2-B5EC-39C4B6D4772F}" destId="{0A3D5D3C-3764-4D2F-B753-C2E9E556F6E6}" srcOrd="0" destOrd="0" presId="urn:microsoft.com/office/officeart/2005/8/layout/hierarchy1"/>
    <dgm:cxn modelId="{CBF8BF10-26E3-40EA-B448-BA8DCF6A18A7}" srcId="{835411DA-B979-46E2-B5EC-39C4B6D4772F}" destId="{99380CFD-29EC-43CE-8A96-BEC76505621A}" srcOrd="2" destOrd="0" parTransId="{1485B5E1-5DCF-4C35-9745-B0588B9C5E73}" sibTransId="{5F9C0914-591F-4EEE-9484-1A1D49FD6F01}"/>
    <dgm:cxn modelId="{65E95A5C-DCEF-46A7-ADDD-575E1CEE7626}" srcId="{83E9F5F8-B3DB-4B29-A835-02A52C8FD97E}" destId="{835411DA-B979-46E2-B5EC-39C4B6D4772F}" srcOrd="1" destOrd="0" parTransId="{01DE5C9A-D061-48FD-B1A0-29B6593F4E45}" sibTransId="{85D81D89-7728-4341-A217-6ED43767125E}"/>
    <dgm:cxn modelId="{0FFDA142-0EF3-4E05-830E-1C2DC62DA67F}" srcId="{0013CA16-E0BE-4B30-9477-81C7F89DEDF0}" destId="{83E9F5F8-B3DB-4B29-A835-02A52C8FD97E}" srcOrd="0" destOrd="0" parTransId="{E389B16B-8D58-41AD-B66B-8165AEBE8D39}" sibTransId="{83C182DC-3577-4F56-A5BA-1AD500535BBC}"/>
    <dgm:cxn modelId="{7B27CA44-8B39-4E6E-968E-EAC0F3E460FB}" type="presOf" srcId="{01DE5C9A-D061-48FD-B1A0-29B6593F4E45}" destId="{93A6AE10-BD85-4C80-A59E-A576EB1C0EBF}" srcOrd="0" destOrd="0" presId="urn:microsoft.com/office/officeart/2005/8/layout/hierarchy1"/>
    <dgm:cxn modelId="{743EB24D-4C51-4CB9-BBB9-78648DC36C1B}" type="presOf" srcId="{83E9F5F8-B3DB-4B29-A835-02A52C8FD97E}" destId="{3FDDDBF2-3241-4802-B39E-EE6FAA5BD2D7}" srcOrd="0" destOrd="0" presId="urn:microsoft.com/office/officeart/2005/8/layout/hierarchy1"/>
    <dgm:cxn modelId="{BB0BF98C-3E1D-4DAF-A994-6035DEECA51C}" srcId="{835411DA-B979-46E2-B5EC-39C4B6D4772F}" destId="{00E5DE50-9012-44C1-8431-9A0F99E8F8EC}" srcOrd="1" destOrd="0" parTransId="{5771DF69-1DEA-4CC1-AA36-FF4B77421F71}" sibTransId="{AF000728-D3EA-4BB5-A5A5-59BA3448126C}"/>
    <dgm:cxn modelId="{E027A6AB-2A86-40C0-8747-AC165F3AC9BB}" type="presOf" srcId="{F2CC61B5-8E63-4A6D-AFD6-9D8B89802C5D}" destId="{15D65CE1-4606-4FE5-B29A-697B2F380F11}" srcOrd="0" destOrd="0" presId="urn:microsoft.com/office/officeart/2005/8/layout/hierarchy1"/>
    <dgm:cxn modelId="{57BFCBBD-0A50-497D-8764-45FF9C4B16D5}" type="presOf" srcId="{52D7B6B2-B62D-414A-B7BF-2A93CEA17025}" destId="{BC772FEB-C56E-4C66-829E-AF2031FAAF2E}" srcOrd="0" destOrd="0" presId="urn:microsoft.com/office/officeart/2005/8/layout/hierarchy1"/>
    <dgm:cxn modelId="{ABE345C3-43A1-43BF-BEFC-3979F8CEA7F7}" type="presOf" srcId="{5771DF69-1DEA-4CC1-AA36-FF4B77421F71}" destId="{1E38F563-7B24-4230-B885-DA7E1B07883F}" srcOrd="0" destOrd="0" presId="urn:microsoft.com/office/officeart/2005/8/layout/hierarchy1"/>
    <dgm:cxn modelId="{69B332C5-E296-442E-9409-E19EC07E1FBE}" type="presOf" srcId="{99380CFD-29EC-43CE-8A96-BEC76505621A}" destId="{68F15799-D450-4AB2-AB60-4D9261E90A70}" srcOrd="0" destOrd="0" presId="urn:microsoft.com/office/officeart/2005/8/layout/hierarchy1"/>
    <dgm:cxn modelId="{E5DE30CC-3AD4-4D29-9497-6619D503EE1C}" type="presOf" srcId="{487235C2-B9F3-4598-A334-4F4FB982B430}" destId="{6F18DFD5-38A1-4BBB-837F-3DBD3BA4A837}" srcOrd="0" destOrd="0" presId="urn:microsoft.com/office/officeart/2005/8/layout/hierarchy1"/>
    <dgm:cxn modelId="{F827EDCD-FF7B-4B43-8CF8-B22014DE8C54}" srcId="{83E9F5F8-B3DB-4B29-A835-02A52C8FD97E}" destId="{487235C2-B9F3-4598-A334-4F4FB982B430}" srcOrd="0" destOrd="0" parTransId="{52D7B6B2-B62D-414A-B7BF-2A93CEA17025}" sibTransId="{A676F2AD-D39E-4D2C-AF5C-4934A3E81E99}"/>
    <dgm:cxn modelId="{511F28D8-C442-49F0-BFBE-43A124B6787F}" type="presOf" srcId="{00E5DE50-9012-44C1-8431-9A0F99E8F8EC}" destId="{26507B82-5665-451B-94A2-2666995139EC}" srcOrd="0" destOrd="0" presId="urn:microsoft.com/office/officeart/2005/8/layout/hierarchy1"/>
    <dgm:cxn modelId="{684542DD-3937-4C3F-B19C-E6C5A2DAFF52}" type="presOf" srcId="{0013CA16-E0BE-4B30-9477-81C7F89DEDF0}" destId="{027C85CB-83A8-42FB-9A7F-9EC61811ED39}" srcOrd="0" destOrd="0" presId="urn:microsoft.com/office/officeart/2005/8/layout/hierarchy1"/>
    <dgm:cxn modelId="{66C15FFA-D751-4B9B-99CB-B4FA2CE9DBAF}" type="presOf" srcId="{1485B5E1-5DCF-4C35-9745-B0588B9C5E73}" destId="{30B4DA24-816A-4673-82E0-ABC263BD8F9B}" srcOrd="0" destOrd="0" presId="urn:microsoft.com/office/officeart/2005/8/layout/hierarchy1"/>
    <dgm:cxn modelId="{7E301CFF-0CA6-47E1-91F8-A40E4B20B01C}" type="presOf" srcId="{C2B1F9DC-5FD1-49FF-B9DC-D63CA2AB651F}" destId="{90836CDC-542B-4539-B907-66C196C4C9CD}" srcOrd="0" destOrd="0" presId="urn:microsoft.com/office/officeart/2005/8/layout/hierarchy1"/>
    <dgm:cxn modelId="{DFF0D420-8BFC-49D8-BDCB-93211D5E20A5}" type="presParOf" srcId="{027C85CB-83A8-42FB-9A7F-9EC61811ED39}" destId="{ADA336F3-05C4-438A-AB65-DF9832648DB2}" srcOrd="0" destOrd="0" presId="urn:microsoft.com/office/officeart/2005/8/layout/hierarchy1"/>
    <dgm:cxn modelId="{71EE9C6E-F13D-4541-B85A-68AC5B0907F3}" type="presParOf" srcId="{ADA336F3-05C4-438A-AB65-DF9832648DB2}" destId="{2EB203BF-1D9B-4275-A10C-C2314D8191DF}" srcOrd="0" destOrd="0" presId="urn:microsoft.com/office/officeart/2005/8/layout/hierarchy1"/>
    <dgm:cxn modelId="{4E478E3C-D262-4AB3-893D-B6B416FF3A2B}" type="presParOf" srcId="{2EB203BF-1D9B-4275-A10C-C2314D8191DF}" destId="{3B758DE8-2B48-4EF0-B684-C1E23ACBB7BA}" srcOrd="0" destOrd="0" presId="urn:microsoft.com/office/officeart/2005/8/layout/hierarchy1"/>
    <dgm:cxn modelId="{0F279583-D202-443F-98E1-15A37D7F502E}" type="presParOf" srcId="{2EB203BF-1D9B-4275-A10C-C2314D8191DF}" destId="{3FDDDBF2-3241-4802-B39E-EE6FAA5BD2D7}" srcOrd="1" destOrd="0" presId="urn:microsoft.com/office/officeart/2005/8/layout/hierarchy1"/>
    <dgm:cxn modelId="{88429C0D-029A-4588-86E6-D1725FC521CC}" type="presParOf" srcId="{ADA336F3-05C4-438A-AB65-DF9832648DB2}" destId="{05B1B875-00A7-4C9C-98FE-50F5F5771915}" srcOrd="1" destOrd="0" presId="urn:microsoft.com/office/officeart/2005/8/layout/hierarchy1"/>
    <dgm:cxn modelId="{44580AD6-80AE-4C51-A912-E7C2DF0228BF}" type="presParOf" srcId="{05B1B875-00A7-4C9C-98FE-50F5F5771915}" destId="{BC772FEB-C56E-4C66-829E-AF2031FAAF2E}" srcOrd="0" destOrd="0" presId="urn:microsoft.com/office/officeart/2005/8/layout/hierarchy1"/>
    <dgm:cxn modelId="{6227B51F-EE19-4985-AA32-C48A77B5ABED}" type="presParOf" srcId="{05B1B875-00A7-4C9C-98FE-50F5F5771915}" destId="{A26B571A-D977-4A07-BBBE-86B89C4D65FE}" srcOrd="1" destOrd="0" presId="urn:microsoft.com/office/officeart/2005/8/layout/hierarchy1"/>
    <dgm:cxn modelId="{393E1555-7797-433A-8C8A-101496D39FC7}" type="presParOf" srcId="{A26B571A-D977-4A07-BBBE-86B89C4D65FE}" destId="{037B3650-8E40-4865-A2F2-E1B9A11963F7}" srcOrd="0" destOrd="0" presId="urn:microsoft.com/office/officeart/2005/8/layout/hierarchy1"/>
    <dgm:cxn modelId="{19592C2A-6C9B-4B47-B22C-9F08641F4190}" type="presParOf" srcId="{037B3650-8E40-4865-A2F2-E1B9A11963F7}" destId="{91DA40AC-F6B2-434D-B77B-638E3C64772F}" srcOrd="0" destOrd="0" presId="urn:microsoft.com/office/officeart/2005/8/layout/hierarchy1"/>
    <dgm:cxn modelId="{31ACED8F-AF8E-437B-8741-70923447CC3C}" type="presParOf" srcId="{037B3650-8E40-4865-A2F2-E1B9A11963F7}" destId="{6F18DFD5-38A1-4BBB-837F-3DBD3BA4A837}" srcOrd="1" destOrd="0" presId="urn:microsoft.com/office/officeart/2005/8/layout/hierarchy1"/>
    <dgm:cxn modelId="{C543C925-DDA4-4C93-B8CF-9E3366F60031}" type="presParOf" srcId="{A26B571A-D977-4A07-BBBE-86B89C4D65FE}" destId="{C0D1ED6A-2908-4B61-9D5B-D189DD2D1D48}" srcOrd="1" destOrd="0" presId="urn:microsoft.com/office/officeart/2005/8/layout/hierarchy1"/>
    <dgm:cxn modelId="{3962382A-579C-4DF6-9F00-0857429FF691}" type="presParOf" srcId="{05B1B875-00A7-4C9C-98FE-50F5F5771915}" destId="{93A6AE10-BD85-4C80-A59E-A576EB1C0EBF}" srcOrd="2" destOrd="0" presId="urn:microsoft.com/office/officeart/2005/8/layout/hierarchy1"/>
    <dgm:cxn modelId="{DD7D7C05-B26E-4722-9A8B-20054317B7D6}" type="presParOf" srcId="{05B1B875-00A7-4C9C-98FE-50F5F5771915}" destId="{BAAA76AF-98E2-41AD-A3B0-EB147087ACBA}" srcOrd="3" destOrd="0" presId="urn:microsoft.com/office/officeart/2005/8/layout/hierarchy1"/>
    <dgm:cxn modelId="{EECAA5B8-C74A-488C-9BD9-7513306F9E87}" type="presParOf" srcId="{BAAA76AF-98E2-41AD-A3B0-EB147087ACBA}" destId="{2D75E3BC-7EC5-4F38-8397-613CB364C0BD}" srcOrd="0" destOrd="0" presId="urn:microsoft.com/office/officeart/2005/8/layout/hierarchy1"/>
    <dgm:cxn modelId="{90F85770-ADD2-4FDD-A650-55998ABAD5F4}" type="presParOf" srcId="{2D75E3BC-7EC5-4F38-8397-613CB364C0BD}" destId="{D1162FE6-DC9F-4BD4-B6C0-934F704284EF}" srcOrd="0" destOrd="0" presId="urn:microsoft.com/office/officeart/2005/8/layout/hierarchy1"/>
    <dgm:cxn modelId="{72EDBAFF-216C-45FE-B209-27409A5DD0D0}" type="presParOf" srcId="{2D75E3BC-7EC5-4F38-8397-613CB364C0BD}" destId="{0A3D5D3C-3764-4D2F-B753-C2E9E556F6E6}" srcOrd="1" destOrd="0" presId="urn:microsoft.com/office/officeart/2005/8/layout/hierarchy1"/>
    <dgm:cxn modelId="{43C878D6-C9F5-4DA5-AD43-08A9660FADB0}" type="presParOf" srcId="{BAAA76AF-98E2-41AD-A3B0-EB147087ACBA}" destId="{33047C5E-D521-4202-91FD-C3CBE6C72B6E}" srcOrd="1" destOrd="0" presId="urn:microsoft.com/office/officeart/2005/8/layout/hierarchy1"/>
    <dgm:cxn modelId="{1C3EC6B6-5075-416A-B008-1730D72CABC4}" type="presParOf" srcId="{33047C5E-D521-4202-91FD-C3CBE6C72B6E}" destId="{15D65CE1-4606-4FE5-B29A-697B2F380F11}" srcOrd="0" destOrd="0" presId="urn:microsoft.com/office/officeart/2005/8/layout/hierarchy1"/>
    <dgm:cxn modelId="{BD9BF8F0-5F97-418C-97E5-DF1353F0CBC7}" type="presParOf" srcId="{33047C5E-D521-4202-91FD-C3CBE6C72B6E}" destId="{B7E3B455-5926-4B69-B0EF-1B3CF427007C}" srcOrd="1" destOrd="0" presId="urn:microsoft.com/office/officeart/2005/8/layout/hierarchy1"/>
    <dgm:cxn modelId="{5DF0E819-E0B9-429A-ACBB-9766440173FC}" type="presParOf" srcId="{B7E3B455-5926-4B69-B0EF-1B3CF427007C}" destId="{7AFD4576-08A0-4A93-B1B5-F3A85754CEBC}" srcOrd="0" destOrd="0" presId="urn:microsoft.com/office/officeart/2005/8/layout/hierarchy1"/>
    <dgm:cxn modelId="{0F85BD77-9E21-4AFF-9539-B79747880B78}" type="presParOf" srcId="{7AFD4576-08A0-4A93-B1B5-F3A85754CEBC}" destId="{5B4FB2C8-505B-4E66-A853-D93959EDEE00}" srcOrd="0" destOrd="0" presId="urn:microsoft.com/office/officeart/2005/8/layout/hierarchy1"/>
    <dgm:cxn modelId="{7A9DAAE0-842D-4D43-8A18-5AD4CA78616A}" type="presParOf" srcId="{7AFD4576-08A0-4A93-B1B5-F3A85754CEBC}" destId="{90836CDC-542B-4539-B907-66C196C4C9CD}" srcOrd="1" destOrd="0" presId="urn:microsoft.com/office/officeart/2005/8/layout/hierarchy1"/>
    <dgm:cxn modelId="{314B9475-D1B1-4499-AC28-2A31DCCCABED}" type="presParOf" srcId="{B7E3B455-5926-4B69-B0EF-1B3CF427007C}" destId="{55EA0843-2B5A-414C-A234-64C7ACAD5507}" srcOrd="1" destOrd="0" presId="urn:microsoft.com/office/officeart/2005/8/layout/hierarchy1"/>
    <dgm:cxn modelId="{55637868-ED05-4209-AF31-CA9F69603572}" type="presParOf" srcId="{33047C5E-D521-4202-91FD-C3CBE6C72B6E}" destId="{1E38F563-7B24-4230-B885-DA7E1B07883F}" srcOrd="2" destOrd="0" presId="urn:microsoft.com/office/officeart/2005/8/layout/hierarchy1"/>
    <dgm:cxn modelId="{6517DF17-DBC0-4B7B-970E-1B50EDB75F50}" type="presParOf" srcId="{33047C5E-D521-4202-91FD-C3CBE6C72B6E}" destId="{BDE6A125-AB30-4A9E-AE44-694551E91480}" srcOrd="3" destOrd="0" presId="urn:microsoft.com/office/officeart/2005/8/layout/hierarchy1"/>
    <dgm:cxn modelId="{F8E644F7-C22E-4D3F-8972-9EE3A82A6590}" type="presParOf" srcId="{BDE6A125-AB30-4A9E-AE44-694551E91480}" destId="{0DF5DE28-8548-4A50-87B0-3DE4B6C09E10}" srcOrd="0" destOrd="0" presId="urn:microsoft.com/office/officeart/2005/8/layout/hierarchy1"/>
    <dgm:cxn modelId="{9AD01E13-D317-48FC-B058-8B9D338894B0}" type="presParOf" srcId="{0DF5DE28-8548-4A50-87B0-3DE4B6C09E10}" destId="{BA6FB71F-81A7-4A50-9F65-84FE2A37E249}" srcOrd="0" destOrd="0" presId="urn:microsoft.com/office/officeart/2005/8/layout/hierarchy1"/>
    <dgm:cxn modelId="{BE71DC48-B862-4863-B9C2-0A18DA1636C2}" type="presParOf" srcId="{0DF5DE28-8548-4A50-87B0-3DE4B6C09E10}" destId="{26507B82-5665-451B-94A2-2666995139EC}" srcOrd="1" destOrd="0" presId="urn:microsoft.com/office/officeart/2005/8/layout/hierarchy1"/>
    <dgm:cxn modelId="{E7CE85E8-5CE4-4A1A-A315-3DAE62A0F73F}" type="presParOf" srcId="{BDE6A125-AB30-4A9E-AE44-694551E91480}" destId="{C26F34F1-383E-4300-855A-2B5A14B4A96E}" srcOrd="1" destOrd="0" presId="urn:microsoft.com/office/officeart/2005/8/layout/hierarchy1"/>
    <dgm:cxn modelId="{7C5D74C5-6767-43C8-8037-6EBC17A4CC53}" type="presParOf" srcId="{33047C5E-D521-4202-91FD-C3CBE6C72B6E}" destId="{30B4DA24-816A-4673-82E0-ABC263BD8F9B}" srcOrd="4" destOrd="0" presId="urn:microsoft.com/office/officeart/2005/8/layout/hierarchy1"/>
    <dgm:cxn modelId="{51EB833A-EF2C-445F-B1C8-E57FC5705DC0}" type="presParOf" srcId="{33047C5E-D521-4202-91FD-C3CBE6C72B6E}" destId="{DD50DE8C-13E0-4B3A-A055-C2E6EAF9EAF4}" srcOrd="5" destOrd="0" presId="urn:microsoft.com/office/officeart/2005/8/layout/hierarchy1"/>
    <dgm:cxn modelId="{3EB9D7CD-9E22-4D77-967D-755AA31929D5}" type="presParOf" srcId="{DD50DE8C-13E0-4B3A-A055-C2E6EAF9EAF4}" destId="{54DE001E-C6D5-4C54-AFF9-6DBCE30FF103}" srcOrd="0" destOrd="0" presId="urn:microsoft.com/office/officeart/2005/8/layout/hierarchy1"/>
    <dgm:cxn modelId="{872D65E5-A04D-4AD5-9160-A0D585302B32}" type="presParOf" srcId="{54DE001E-C6D5-4C54-AFF9-6DBCE30FF103}" destId="{ECD58E83-E332-485A-81E5-5C9047CEB460}" srcOrd="0" destOrd="0" presId="urn:microsoft.com/office/officeart/2005/8/layout/hierarchy1"/>
    <dgm:cxn modelId="{AE0BD47A-8467-4516-A2C7-C0C81D19A55E}" type="presParOf" srcId="{54DE001E-C6D5-4C54-AFF9-6DBCE30FF103}" destId="{68F15799-D450-4AB2-AB60-4D9261E90A70}" srcOrd="1" destOrd="0" presId="urn:microsoft.com/office/officeart/2005/8/layout/hierarchy1"/>
    <dgm:cxn modelId="{322C39DB-1328-4D79-AA67-BA2E9BD6BAEC}" type="presParOf" srcId="{DD50DE8C-13E0-4B3A-A055-C2E6EAF9EAF4}" destId="{E68CE874-7AB9-4DAE-84AD-42A59DB2A5A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B4DA24-816A-4673-82E0-ABC263BD8F9B}">
      <dsp:nvSpPr>
        <dsp:cNvPr id="0" name=""/>
        <dsp:cNvSpPr/>
      </dsp:nvSpPr>
      <dsp:spPr>
        <a:xfrm>
          <a:off x="7012331" y="2649978"/>
          <a:ext cx="2073495" cy="493397"/>
        </a:xfrm>
        <a:custGeom>
          <a:avLst/>
          <a:gdLst/>
          <a:ahLst/>
          <a:cxnLst/>
          <a:rect l="0" t="0" r="0" b="0"/>
          <a:pathLst>
            <a:path>
              <a:moveTo>
                <a:pt x="0" y="0"/>
              </a:moveTo>
              <a:lnTo>
                <a:pt x="0" y="336236"/>
              </a:lnTo>
              <a:lnTo>
                <a:pt x="2073495" y="336236"/>
              </a:lnTo>
              <a:lnTo>
                <a:pt x="2073495" y="4933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E38F563-7B24-4230-B885-DA7E1B07883F}">
      <dsp:nvSpPr>
        <dsp:cNvPr id="0" name=""/>
        <dsp:cNvSpPr/>
      </dsp:nvSpPr>
      <dsp:spPr>
        <a:xfrm>
          <a:off x="6966611" y="2649978"/>
          <a:ext cx="91440" cy="493397"/>
        </a:xfrm>
        <a:custGeom>
          <a:avLst/>
          <a:gdLst/>
          <a:ahLst/>
          <a:cxnLst/>
          <a:rect l="0" t="0" r="0" b="0"/>
          <a:pathLst>
            <a:path>
              <a:moveTo>
                <a:pt x="45720" y="0"/>
              </a:moveTo>
              <a:lnTo>
                <a:pt x="45720" y="4933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5D65CE1-4606-4FE5-B29A-697B2F380F11}">
      <dsp:nvSpPr>
        <dsp:cNvPr id="0" name=""/>
        <dsp:cNvSpPr/>
      </dsp:nvSpPr>
      <dsp:spPr>
        <a:xfrm>
          <a:off x="4821132" y="2649978"/>
          <a:ext cx="2191198" cy="493397"/>
        </a:xfrm>
        <a:custGeom>
          <a:avLst/>
          <a:gdLst/>
          <a:ahLst/>
          <a:cxnLst/>
          <a:rect l="0" t="0" r="0" b="0"/>
          <a:pathLst>
            <a:path>
              <a:moveTo>
                <a:pt x="2191198" y="0"/>
              </a:moveTo>
              <a:lnTo>
                <a:pt x="2191198" y="336236"/>
              </a:lnTo>
              <a:lnTo>
                <a:pt x="0" y="336236"/>
              </a:lnTo>
              <a:lnTo>
                <a:pt x="0" y="49339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3A6AE10-BD85-4C80-A59E-A576EB1C0EBF}">
      <dsp:nvSpPr>
        <dsp:cNvPr id="0" name=""/>
        <dsp:cNvSpPr/>
      </dsp:nvSpPr>
      <dsp:spPr>
        <a:xfrm>
          <a:off x="4795992" y="1079305"/>
          <a:ext cx="2216338" cy="493397"/>
        </a:xfrm>
        <a:custGeom>
          <a:avLst/>
          <a:gdLst/>
          <a:ahLst/>
          <a:cxnLst/>
          <a:rect l="0" t="0" r="0" b="0"/>
          <a:pathLst>
            <a:path>
              <a:moveTo>
                <a:pt x="0" y="0"/>
              </a:moveTo>
              <a:lnTo>
                <a:pt x="0" y="336236"/>
              </a:lnTo>
              <a:lnTo>
                <a:pt x="2216338" y="336236"/>
              </a:lnTo>
              <a:lnTo>
                <a:pt x="2216338" y="4933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C772FEB-C56E-4C66-829E-AF2031FAAF2E}">
      <dsp:nvSpPr>
        <dsp:cNvPr id="0" name=""/>
        <dsp:cNvSpPr/>
      </dsp:nvSpPr>
      <dsp:spPr>
        <a:xfrm>
          <a:off x="2242491" y="1079305"/>
          <a:ext cx="2553500" cy="493397"/>
        </a:xfrm>
        <a:custGeom>
          <a:avLst/>
          <a:gdLst/>
          <a:ahLst/>
          <a:cxnLst/>
          <a:rect l="0" t="0" r="0" b="0"/>
          <a:pathLst>
            <a:path>
              <a:moveTo>
                <a:pt x="2553500" y="0"/>
              </a:moveTo>
              <a:lnTo>
                <a:pt x="2553500" y="336236"/>
              </a:lnTo>
              <a:lnTo>
                <a:pt x="0" y="336236"/>
              </a:lnTo>
              <a:lnTo>
                <a:pt x="0" y="49339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758DE8-2B48-4EF0-B684-C1E23ACBB7BA}">
      <dsp:nvSpPr>
        <dsp:cNvPr id="0" name=""/>
        <dsp:cNvSpPr/>
      </dsp:nvSpPr>
      <dsp:spPr>
        <a:xfrm>
          <a:off x="3947744" y="2030"/>
          <a:ext cx="1696496" cy="10772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FDDDBF2-3241-4802-B39E-EE6FAA5BD2D7}">
      <dsp:nvSpPr>
        <dsp:cNvPr id="0" name=""/>
        <dsp:cNvSpPr/>
      </dsp:nvSpPr>
      <dsp:spPr>
        <a:xfrm>
          <a:off x="4136243" y="181105"/>
          <a:ext cx="1696496" cy="107727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latin typeface="Bookman Old Style" panose="02050604050505020204" pitchFamily="18" charset="0"/>
            </a:rPr>
            <a:t>Just-In-Time </a:t>
          </a:r>
          <a:r>
            <a:rPr lang="en-US" sz="1200" kern="1200">
              <a:latin typeface="Bookman Old Style" panose="02050604050505020204" pitchFamily="18" charset="0"/>
            </a:rPr>
            <a:t>Material Management Tool</a:t>
          </a:r>
          <a:endParaRPr lang="en-IN" sz="1200" kern="1200" dirty="0">
            <a:latin typeface="Bookman Old Style" panose="02050604050505020204" pitchFamily="18" charset="0"/>
          </a:endParaRPr>
        </a:p>
      </dsp:txBody>
      <dsp:txXfrm>
        <a:off x="4167795" y="212657"/>
        <a:ext cx="1633392" cy="1014171"/>
      </dsp:txXfrm>
    </dsp:sp>
    <dsp:sp modelId="{91DA40AC-F6B2-434D-B77B-638E3C64772F}">
      <dsp:nvSpPr>
        <dsp:cNvPr id="0" name=""/>
        <dsp:cNvSpPr/>
      </dsp:nvSpPr>
      <dsp:spPr>
        <a:xfrm>
          <a:off x="1394243" y="1572703"/>
          <a:ext cx="1696496" cy="10772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18DFD5-38A1-4BBB-837F-3DBD3BA4A837}">
      <dsp:nvSpPr>
        <dsp:cNvPr id="0" name=""/>
        <dsp:cNvSpPr/>
      </dsp:nvSpPr>
      <dsp:spPr>
        <a:xfrm>
          <a:off x="1582743" y="1751778"/>
          <a:ext cx="1696496" cy="107727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u="sng" kern="1200" dirty="0">
              <a:latin typeface="Bookman Old Style" panose="02050604050505020204" pitchFamily="18" charset="0"/>
            </a:rPr>
            <a:t>Input Sheet</a:t>
          </a:r>
        </a:p>
        <a:p>
          <a:pPr marL="0" lvl="0" indent="0" algn="ctr" defTabSz="533400">
            <a:lnSpc>
              <a:spcPct val="90000"/>
            </a:lnSpc>
            <a:spcBef>
              <a:spcPct val="0"/>
            </a:spcBef>
            <a:spcAft>
              <a:spcPct val="35000"/>
            </a:spcAft>
            <a:buNone/>
          </a:pPr>
          <a:r>
            <a:rPr lang="en-US" sz="1200" u="none" kern="1200" dirty="0">
              <a:latin typeface="Bookman Old Style" panose="02050604050505020204" pitchFamily="18" charset="0"/>
            </a:rPr>
            <a:t>All user-inputs are to be entered in the Input Sheet</a:t>
          </a:r>
          <a:endParaRPr lang="en-IN" sz="1200" u="none" kern="1200" dirty="0">
            <a:latin typeface="Bookman Old Style" panose="02050604050505020204" pitchFamily="18" charset="0"/>
          </a:endParaRPr>
        </a:p>
      </dsp:txBody>
      <dsp:txXfrm>
        <a:off x="1614295" y="1783330"/>
        <a:ext cx="1633392" cy="1014171"/>
      </dsp:txXfrm>
    </dsp:sp>
    <dsp:sp modelId="{D1162FE6-DC9F-4BD4-B6C0-934F704284EF}">
      <dsp:nvSpPr>
        <dsp:cNvPr id="0" name=""/>
        <dsp:cNvSpPr/>
      </dsp:nvSpPr>
      <dsp:spPr>
        <a:xfrm>
          <a:off x="6164082" y="1572703"/>
          <a:ext cx="1696496" cy="10772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3D5D3C-3764-4D2F-B753-C2E9E556F6E6}">
      <dsp:nvSpPr>
        <dsp:cNvPr id="0" name=""/>
        <dsp:cNvSpPr/>
      </dsp:nvSpPr>
      <dsp:spPr>
        <a:xfrm>
          <a:off x="6352582" y="1751778"/>
          <a:ext cx="1696496" cy="107727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u="sng" kern="1200" dirty="0">
              <a:latin typeface="Bookman Old Style" panose="02050604050505020204" pitchFamily="18" charset="0"/>
            </a:rPr>
            <a:t>Reports</a:t>
          </a:r>
        </a:p>
        <a:p>
          <a:pPr marL="0" lvl="0" indent="0" algn="ctr" defTabSz="533400">
            <a:lnSpc>
              <a:spcPct val="90000"/>
            </a:lnSpc>
            <a:spcBef>
              <a:spcPct val="0"/>
            </a:spcBef>
            <a:spcAft>
              <a:spcPct val="35000"/>
            </a:spcAft>
            <a:buNone/>
          </a:pPr>
          <a:r>
            <a:rPr lang="en-US" sz="1200" u="none" kern="1200" dirty="0">
              <a:latin typeface="Bookman Old Style" panose="02050604050505020204" pitchFamily="18" charset="0"/>
            </a:rPr>
            <a:t>The reports will be auto-populated based on user-inputs in the Input sheet</a:t>
          </a:r>
          <a:endParaRPr lang="en-IN" sz="1200" u="none" kern="1200" dirty="0">
            <a:latin typeface="Bookman Old Style" panose="02050604050505020204" pitchFamily="18" charset="0"/>
          </a:endParaRPr>
        </a:p>
      </dsp:txBody>
      <dsp:txXfrm>
        <a:off x="6384134" y="1783330"/>
        <a:ext cx="1633392" cy="1014171"/>
      </dsp:txXfrm>
    </dsp:sp>
    <dsp:sp modelId="{5B4FB2C8-505B-4E66-A853-D93959EDEE00}">
      <dsp:nvSpPr>
        <dsp:cNvPr id="0" name=""/>
        <dsp:cNvSpPr/>
      </dsp:nvSpPr>
      <dsp:spPr>
        <a:xfrm>
          <a:off x="3972884" y="3143376"/>
          <a:ext cx="1696496" cy="10772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0836CDC-542B-4539-B907-66C196C4C9CD}">
      <dsp:nvSpPr>
        <dsp:cNvPr id="0" name=""/>
        <dsp:cNvSpPr/>
      </dsp:nvSpPr>
      <dsp:spPr>
        <a:xfrm>
          <a:off x="4161383" y="3322451"/>
          <a:ext cx="1696496" cy="107727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u="none" kern="1200" dirty="0" err="1">
              <a:latin typeface="Bookman Old Style" panose="02050604050505020204" pitchFamily="18" charset="0"/>
            </a:rPr>
            <a:t>Report_Material</a:t>
          </a:r>
          <a:r>
            <a:rPr lang="en-US" sz="1200" u="none" kern="1200" dirty="0">
              <a:latin typeface="Bookman Old Style" panose="02050604050505020204" pitchFamily="18" charset="0"/>
            </a:rPr>
            <a:t> Planning</a:t>
          </a:r>
          <a:endParaRPr lang="en-IN" sz="1200" u="none" kern="1200" dirty="0">
            <a:latin typeface="Bookman Old Style" panose="02050604050505020204" pitchFamily="18" charset="0"/>
          </a:endParaRPr>
        </a:p>
      </dsp:txBody>
      <dsp:txXfrm>
        <a:off x="4192935" y="3354003"/>
        <a:ext cx="1633392" cy="1014171"/>
      </dsp:txXfrm>
    </dsp:sp>
    <dsp:sp modelId="{BA6FB71F-81A7-4A50-9F65-84FE2A37E249}">
      <dsp:nvSpPr>
        <dsp:cNvPr id="0" name=""/>
        <dsp:cNvSpPr/>
      </dsp:nvSpPr>
      <dsp:spPr>
        <a:xfrm>
          <a:off x="6164082" y="3143376"/>
          <a:ext cx="1696496" cy="10772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6507B82-5665-451B-94A2-2666995139EC}">
      <dsp:nvSpPr>
        <dsp:cNvPr id="0" name=""/>
        <dsp:cNvSpPr/>
      </dsp:nvSpPr>
      <dsp:spPr>
        <a:xfrm>
          <a:off x="6352582" y="3322451"/>
          <a:ext cx="1696496" cy="107727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err="1">
              <a:latin typeface="Bookman Old Style" panose="02050604050505020204" pitchFamily="18" charset="0"/>
            </a:rPr>
            <a:t>Report_Analytics</a:t>
          </a:r>
          <a:endParaRPr lang="en-IN" sz="1200" kern="1200" dirty="0">
            <a:latin typeface="Bookman Old Style" panose="02050604050505020204" pitchFamily="18" charset="0"/>
          </a:endParaRPr>
        </a:p>
      </dsp:txBody>
      <dsp:txXfrm>
        <a:off x="6384134" y="3354003"/>
        <a:ext cx="1633392" cy="1014171"/>
      </dsp:txXfrm>
    </dsp:sp>
    <dsp:sp modelId="{ECD58E83-E332-485A-81E5-5C9047CEB460}">
      <dsp:nvSpPr>
        <dsp:cNvPr id="0" name=""/>
        <dsp:cNvSpPr/>
      </dsp:nvSpPr>
      <dsp:spPr>
        <a:xfrm>
          <a:off x="8237578" y="3143376"/>
          <a:ext cx="1696496" cy="10772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F15799-D450-4AB2-AB60-4D9261E90A70}">
      <dsp:nvSpPr>
        <dsp:cNvPr id="0" name=""/>
        <dsp:cNvSpPr/>
      </dsp:nvSpPr>
      <dsp:spPr>
        <a:xfrm>
          <a:off x="8426078" y="3322451"/>
          <a:ext cx="1696496" cy="107727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err="1">
              <a:latin typeface="Bookman Old Style" panose="02050604050505020204" pitchFamily="18" charset="0"/>
            </a:rPr>
            <a:t>Report_PO</a:t>
          </a:r>
          <a:r>
            <a:rPr lang="en-US" sz="1200" kern="1200" dirty="0">
              <a:latin typeface="Bookman Old Style" panose="02050604050505020204" pitchFamily="18" charset="0"/>
            </a:rPr>
            <a:t> Planning</a:t>
          </a:r>
          <a:endParaRPr lang="en-IN" sz="1200" kern="1200" dirty="0">
            <a:latin typeface="Bookman Old Style" panose="02050604050505020204" pitchFamily="18" charset="0"/>
          </a:endParaRPr>
        </a:p>
      </dsp:txBody>
      <dsp:txXfrm>
        <a:off x="8457630" y="3354003"/>
        <a:ext cx="1633392" cy="101417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B763D1-2778-4119-9C90-03BF14F785BA}" type="datetimeFigureOut">
              <a:rPr lang="en-IN" smtClean="0"/>
              <a:t>06-02-2024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051874-ADD4-4E84-BE6A-512BC2AF0F4E}" type="slidenum">
              <a:rPr lang="en-IN" smtClean="0"/>
              <a:t>‹#›</a:t>
            </a:fld>
            <a:endParaRPr lang="en-IN"/>
          </a:p>
        </p:txBody>
      </p:sp>
    </p:spTree>
    <p:extLst>
      <p:ext uri="{BB962C8B-B14F-4D97-AF65-F5344CB8AC3E}">
        <p14:creationId xmlns:p14="http://schemas.microsoft.com/office/powerpoint/2010/main" val="2466366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81051874-ADD4-4E84-BE6A-512BC2AF0F4E}" type="slidenum">
              <a:rPr lang="en-IN" smtClean="0"/>
              <a:t>1</a:t>
            </a:fld>
            <a:endParaRPr lang="en-IN"/>
          </a:p>
        </p:txBody>
      </p:sp>
    </p:spTree>
    <p:extLst>
      <p:ext uri="{BB962C8B-B14F-4D97-AF65-F5344CB8AC3E}">
        <p14:creationId xmlns:p14="http://schemas.microsoft.com/office/powerpoint/2010/main" val="2501101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5AAB5-71BA-4C0A-9F26-DFC4B89AA68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4D92EC0B-F1D6-92E1-E383-5CB86210BD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DF3F7B4A-AFE1-298E-FA9D-35AD8E98BEE6}"/>
              </a:ext>
            </a:extLst>
          </p:cNvPr>
          <p:cNvSpPr>
            <a:spLocks noGrp="1"/>
          </p:cNvSpPr>
          <p:nvPr>
            <p:ph type="dt" sz="half" idx="10"/>
          </p:nvPr>
        </p:nvSpPr>
        <p:spPr/>
        <p:txBody>
          <a:bodyPr/>
          <a:lstStyle/>
          <a:p>
            <a:fld id="{9DE3540E-AF77-431A-923A-4DCCE0CFE23E}" type="datetime1">
              <a:rPr lang="en-IN" smtClean="0"/>
              <a:t>06-02-2024</a:t>
            </a:fld>
            <a:endParaRPr lang="en-IN"/>
          </a:p>
        </p:txBody>
      </p:sp>
      <p:sp>
        <p:nvSpPr>
          <p:cNvPr id="5" name="Footer Placeholder 4">
            <a:extLst>
              <a:ext uri="{FF2B5EF4-FFF2-40B4-BE49-F238E27FC236}">
                <a16:creationId xmlns:a16="http://schemas.microsoft.com/office/drawing/2014/main" id="{9CA5D019-02E9-67D1-A2D7-E7BB830DE21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195C71B-415E-6A0F-1827-3A5639B86461}"/>
              </a:ext>
            </a:extLst>
          </p:cNvPr>
          <p:cNvSpPr>
            <a:spLocks noGrp="1"/>
          </p:cNvSpPr>
          <p:nvPr>
            <p:ph type="sldNum" sz="quarter" idx="12"/>
          </p:nvPr>
        </p:nvSpPr>
        <p:spPr/>
        <p:txBody>
          <a:bodyPr/>
          <a:lstStyle/>
          <a:p>
            <a:fld id="{F2AD5B78-1ABF-4C34-9F6F-D26F1585A10F}" type="slidenum">
              <a:rPr lang="en-IN" smtClean="0"/>
              <a:t>‹#›</a:t>
            </a:fld>
            <a:endParaRPr lang="en-IN"/>
          </a:p>
        </p:txBody>
      </p:sp>
    </p:spTree>
    <p:extLst>
      <p:ext uri="{BB962C8B-B14F-4D97-AF65-F5344CB8AC3E}">
        <p14:creationId xmlns:p14="http://schemas.microsoft.com/office/powerpoint/2010/main" val="2506049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5DDCD-0DCD-178F-E6F4-AB77B03CC8D9}"/>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083611F-0B2C-064E-A9D5-2E7AFC9E24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3AEB1DC-039C-3BD8-A501-8AAB74A7814C}"/>
              </a:ext>
            </a:extLst>
          </p:cNvPr>
          <p:cNvSpPr>
            <a:spLocks noGrp="1"/>
          </p:cNvSpPr>
          <p:nvPr>
            <p:ph type="dt" sz="half" idx="10"/>
          </p:nvPr>
        </p:nvSpPr>
        <p:spPr/>
        <p:txBody>
          <a:bodyPr/>
          <a:lstStyle/>
          <a:p>
            <a:fld id="{EBD6B95E-F3D0-4E2E-BE71-1C75506F3E5B}" type="datetime1">
              <a:rPr lang="en-IN" smtClean="0"/>
              <a:t>06-02-2024</a:t>
            </a:fld>
            <a:endParaRPr lang="en-IN"/>
          </a:p>
        </p:txBody>
      </p:sp>
      <p:sp>
        <p:nvSpPr>
          <p:cNvPr id="5" name="Footer Placeholder 4">
            <a:extLst>
              <a:ext uri="{FF2B5EF4-FFF2-40B4-BE49-F238E27FC236}">
                <a16:creationId xmlns:a16="http://schemas.microsoft.com/office/drawing/2014/main" id="{ABE76142-C5BB-B6A0-A9EA-FD7E6282806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DA74445-5EA9-2AA9-2BDB-2BFA41AA11C8}"/>
              </a:ext>
            </a:extLst>
          </p:cNvPr>
          <p:cNvSpPr>
            <a:spLocks noGrp="1"/>
          </p:cNvSpPr>
          <p:nvPr>
            <p:ph type="sldNum" sz="quarter" idx="12"/>
          </p:nvPr>
        </p:nvSpPr>
        <p:spPr/>
        <p:txBody>
          <a:bodyPr/>
          <a:lstStyle/>
          <a:p>
            <a:fld id="{F2AD5B78-1ABF-4C34-9F6F-D26F1585A10F}" type="slidenum">
              <a:rPr lang="en-IN" smtClean="0"/>
              <a:t>‹#›</a:t>
            </a:fld>
            <a:endParaRPr lang="en-IN"/>
          </a:p>
        </p:txBody>
      </p:sp>
    </p:spTree>
    <p:extLst>
      <p:ext uri="{BB962C8B-B14F-4D97-AF65-F5344CB8AC3E}">
        <p14:creationId xmlns:p14="http://schemas.microsoft.com/office/powerpoint/2010/main" val="2642803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EC608A-00BA-DE7F-F97A-1312B65806D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E304C93-022B-0B31-0666-EF654FE301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F33863B-4B24-0226-C902-23B88809D715}"/>
              </a:ext>
            </a:extLst>
          </p:cNvPr>
          <p:cNvSpPr>
            <a:spLocks noGrp="1"/>
          </p:cNvSpPr>
          <p:nvPr>
            <p:ph type="dt" sz="half" idx="10"/>
          </p:nvPr>
        </p:nvSpPr>
        <p:spPr/>
        <p:txBody>
          <a:bodyPr/>
          <a:lstStyle/>
          <a:p>
            <a:fld id="{54DC29E7-06B4-4229-A53A-60FF042D1D10}" type="datetime1">
              <a:rPr lang="en-IN" smtClean="0"/>
              <a:t>06-02-2024</a:t>
            </a:fld>
            <a:endParaRPr lang="en-IN"/>
          </a:p>
        </p:txBody>
      </p:sp>
      <p:sp>
        <p:nvSpPr>
          <p:cNvPr id="5" name="Footer Placeholder 4">
            <a:extLst>
              <a:ext uri="{FF2B5EF4-FFF2-40B4-BE49-F238E27FC236}">
                <a16:creationId xmlns:a16="http://schemas.microsoft.com/office/drawing/2014/main" id="{076BA4B5-265A-D154-5C01-C17CF2CCAB3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3B96F42-3B89-F259-0DE5-D7EDF0EA71E3}"/>
              </a:ext>
            </a:extLst>
          </p:cNvPr>
          <p:cNvSpPr>
            <a:spLocks noGrp="1"/>
          </p:cNvSpPr>
          <p:nvPr>
            <p:ph type="sldNum" sz="quarter" idx="12"/>
          </p:nvPr>
        </p:nvSpPr>
        <p:spPr/>
        <p:txBody>
          <a:bodyPr/>
          <a:lstStyle/>
          <a:p>
            <a:fld id="{F2AD5B78-1ABF-4C34-9F6F-D26F1585A10F}" type="slidenum">
              <a:rPr lang="en-IN" smtClean="0"/>
              <a:t>‹#›</a:t>
            </a:fld>
            <a:endParaRPr lang="en-IN"/>
          </a:p>
        </p:txBody>
      </p:sp>
    </p:spTree>
    <p:extLst>
      <p:ext uri="{BB962C8B-B14F-4D97-AF65-F5344CB8AC3E}">
        <p14:creationId xmlns:p14="http://schemas.microsoft.com/office/powerpoint/2010/main" val="1246436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FBD5D-A711-FB86-E552-2CBEB88A344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BFB4D7D-79C4-E901-018C-AD435B7256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1A03545-1065-1F8D-1E76-280E38621FF4}"/>
              </a:ext>
            </a:extLst>
          </p:cNvPr>
          <p:cNvSpPr>
            <a:spLocks noGrp="1"/>
          </p:cNvSpPr>
          <p:nvPr>
            <p:ph type="dt" sz="half" idx="10"/>
          </p:nvPr>
        </p:nvSpPr>
        <p:spPr/>
        <p:txBody>
          <a:bodyPr/>
          <a:lstStyle/>
          <a:p>
            <a:fld id="{CF5F3BA1-BEF9-48FB-8390-4C9AA8C6E391}" type="datetime1">
              <a:rPr lang="en-IN" smtClean="0"/>
              <a:t>06-02-2024</a:t>
            </a:fld>
            <a:endParaRPr lang="en-IN"/>
          </a:p>
        </p:txBody>
      </p:sp>
      <p:sp>
        <p:nvSpPr>
          <p:cNvPr id="5" name="Footer Placeholder 4">
            <a:extLst>
              <a:ext uri="{FF2B5EF4-FFF2-40B4-BE49-F238E27FC236}">
                <a16:creationId xmlns:a16="http://schemas.microsoft.com/office/drawing/2014/main" id="{1931C1CE-2B74-A50A-8812-EBBEFA77581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72D49A7-4563-450A-C704-C9DFFCE964A4}"/>
              </a:ext>
            </a:extLst>
          </p:cNvPr>
          <p:cNvSpPr>
            <a:spLocks noGrp="1"/>
          </p:cNvSpPr>
          <p:nvPr>
            <p:ph type="sldNum" sz="quarter" idx="12"/>
          </p:nvPr>
        </p:nvSpPr>
        <p:spPr/>
        <p:txBody>
          <a:bodyPr/>
          <a:lstStyle/>
          <a:p>
            <a:fld id="{F2AD5B78-1ABF-4C34-9F6F-D26F1585A10F}" type="slidenum">
              <a:rPr lang="en-IN" smtClean="0"/>
              <a:t>‹#›</a:t>
            </a:fld>
            <a:endParaRPr lang="en-IN"/>
          </a:p>
        </p:txBody>
      </p:sp>
    </p:spTree>
    <p:extLst>
      <p:ext uri="{BB962C8B-B14F-4D97-AF65-F5344CB8AC3E}">
        <p14:creationId xmlns:p14="http://schemas.microsoft.com/office/powerpoint/2010/main" val="427762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7C35D-A8C0-7543-CEA9-9F35A2A51C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C5019668-8EF4-C036-6776-FFDC0314C7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4FFA0DA-A35F-F04A-118F-0AE913F7F756}"/>
              </a:ext>
            </a:extLst>
          </p:cNvPr>
          <p:cNvSpPr>
            <a:spLocks noGrp="1"/>
          </p:cNvSpPr>
          <p:nvPr>
            <p:ph type="dt" sz="half" idx="10"/>
          </p:nvPr>
        </p:nvSpPr>
        <p:spPr/>
        <p:txBody>
          <a:bodyPr/>
          <a:lstStyle/>
          <a:p>
            <a:fld id="{10128171-0801-49AC-B063-949E20E93C2F}" type="datetime1">
              <a:rPr lang="en-IN" smtClean="0"/>
              <a:t>06-02-2024</a:t>
            </a:fld>
            <a:endParaRPr lang="en-IN"/>
          </a:p>
        </p:txBody>
      </p:sp>
      <p:sp>
        <p:nvSpPr>
          <p:cNvPr id="5" name="Footer Placeholder 4">
            <a:extLst>
              <a:ext uri="{FF2B5EF4-FFF2-40B4-BE49-F238E27FC236}">
                <a16:creationId xmlns:a16="http://schemas.microsoft.com/office/drawing/2014/main" id="{116A74AB-323A-E7E5-EA68-7693574DD0F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7C78453-99D4-C4A6-784D-89F24D0AE466}"/>
              </a:ext>
            </a:extLst>
          </p:cNvPr>
          <p:cNvSpPr>
            <a:spLocks noGrp="1"/>
          </p:cNvSpPr>
          <p:nvPr>
            <p:ph type="sldNum" sz="quarter" idx="12"/>
          </p:nvPr>
        </p:nvSpPr>
        <p:spPr/>
        <p:txBody>
          <a:bodyPr/>
          <a:lstStyle/>
          <a:p>
            <a:fld id="{F2AD5B78-1ABF-4C34-9F6F-D26F1585A10F}" type="slidenum">
              <a:rPr lang="en-IN" smtClean="0"/>
              <a:t>‹#›</a:t>
            </a:fld>
            <a:endParaRPr lang="en-IN"/>
          </a:p>
        </p:txBody>
      </p:sp>
    </p:spTree>
    <p:extLst>
      <p:ext uri="{BB962C8B-B14F-4D97-AF65-F5344CB8AC3E}">
        <p14:creationId xmlns:p14="http://schemas.microsoft.com/office/powerpoint/2010/main" val="4136873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C0178-0963-452F-7D5C-45D16EB0F989}"/>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5F763EE-1C23-9B58-E59F-559F7634945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7FD8610-B41A-3126-997B-D401AE61B3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0C3B7E5F-0E65-6E36-8A33-D036759A1DB2}"/>
              </a:ext>
            </a:extLst>
          </p:cNvPr>
          <p:cNvSpPr>
            <a:spLocks noGrp="1"/>
          </p:cNvSpPr>
          <p:nvPr>
            <p:ph type="dt" sz="half" idx="10"/>
          </p:nvPr>
        </p:nvSpPr>
        <p:spPr/>
        <p:txBody>
          <a:bodyPr/>
          <a:lstStyle/>
          <a:p>
            <a:fld id="{5D86CDAB-F9ED-4795-B1EE-9C0AD773E4A1}" type="datetime1">
              <a:rPr lang="en-IN" smtClean="0"/>
              <a:t>06-02-2024</a:t>
            </a:fld>
            <a:endParaRPr lang="en-IN"/>
          </a:p>
        </p:txBody>
      </p:sp>
      <p:sp>
        <p:nvSpPr>
          <p:cNvPr id="6" name="Footer Placeholder 5">
            <a:extLst>
              <a:ext uri="{FF2B5EF4-FFF2-40B4-BE49-F238E27FC236}">
                <a16:creationId xmlns:a16="http://schemas.microsoft.com/office/drawing/2014/main" id="{C68C84AC-01DB-776A-857A-A9CE0C24EF6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761E3EF-A74F-EF5B-1438-8AD3F96D64A8}"/>
              </a:ext>
            </a:extLst>
          </p:cNvPr>
          <p:cNvSpPr>
            <a:spLocks noGrp="1"/>
          </p:cNvSpPr>
          <p:nvPr>
            <p:ph type="sldNum" sz="quarter" idx="12"/>
          </p:nvPr>
        </p:nvSpPr>
        <p:spPr/>
        <p:txBody>
          <a:bodyPr/>
          <a:lstStyle/>
          <a:p>
            <a:fld id="{F2AD5B78-1ABF-4C34-9F6F-D26F1585A10F}" type="slidenum">
              <a:rPr lang="en-IN" smtClean="0"/>
              <a:t>‹#›</a:t>
            </a:fld>
            <a:endParaRPr lang="en-IN"/>
          </a:p>
        </p:txBody>
      </p:sp>
    </p:spTree>
    <p:extLst>
      <p:ext uri="{BB962C8B-B14F-4D97-AF65-F5344CB8AC3E}">
        <p14:creationId xmlns:p14="http://schemas.microsoft.com/office/powerpoint/2010/main" val="3862736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11950-5712-6065-30E3-249D7BCEDE3D}"/>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2DE113C-439F-4AD3-E05B-D30065EF34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9F20EE-2E80-0CA0-D9D6-65B788BA3EF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D5BA820F-C205-CB4D-6FEF-2517636D69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C42D32-7C79-F970-716A-4CC2012A11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96EEB71A-D805-8B4C-CEE0-8BCC9BA9E423}"/>
              </a:ext>
            </a:extLst>
          </p:cNvPr>
          <p:cNvSpPr>
            <a:spLocks noGrp="1"/>
          </p:cNvSpPr>
          <p:nvPr>
            <p:ph type="dt" sz="half" idx="10"/>
          </p:nvPr>
        </p:nvSpPr>
        <p:spPr/>
        <p:txBody>
          <a:bodyPr/>
          <a:lstStyle/>
          <a:p>
            <a:fld id="{6F9F2C96-DD99-4706-BE33-8A1FC5911607}" type="datetime1">
              <a:rPr lang="en-IN" smtClean="0"/>
              <a:t>06-02-2024</a:t>
            </a:fld>
            <a:endParaRPr lang="en-IN"/>
          </a:p>
        </p:txBody>
      </p:sp>
      <p:sp>
        <p:nvSpPr>
          <p:cNvPr id="8" name="Footer Placeholder 7">
            <a:extLst>
              <a:ext uri="{FF2B5EF4-FFF2-40B4-BE49-F238E27FC236}">
                <a16:creationId xmlns:a16="http://schemas.microsoft.com/office/drawing/2014/main" id="{EC8ABEC2-2B13-5159-2B85-ADB0746CAFAF}"/>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AB04E59-5F55-FF93-A233-68246084B655}"/>
              </a:ext>
            </a:extLst>
          </p:cNvPr>
          <p:cNvSpPr>
            <a:spLocks noGrp="1"/>
          </p:cNvSpPr>
          <p:nvPr>
            <p:ph type="sldNum" sz="quarter" idx="12"/>
          </p:nvPr>
        </p:nvSpPr>
        <p:spPr/>
        <p:txBody>
          <a:bodyPr/>
          <a:lstStyle/>
          <a:p>
            <a:fld id="{F2AD5B78-1ABF-4C34-9F6F-D26F1585A10F}" type="slidenum">
              <a:rPr lang="en-IN" smtClean="0"/>
              <a:t>‹#›</a:t>
            </a:fld>
            <a:endParaRPr lang="en-IN"/>
          </a:p>
        </p:txBody>
      </p:sp>
    </p:spTree>
    <p:extLst>
      <p:ext uri="{BB962C8B-B14F-4D97-AF65-F5344CB8AC3E}">
        <p14:creationId xmlns:p14="http://schemas.microsoft.com/office/powerpoint/2010/main" val="825721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AB410-049B-2042-7C1E-AEA9436E1EB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904E2B75-EC0C-3F8A-63B7-5A3AD8B55040}"/>
              </a:ext>
            </a:extLst>
          </p:cNvPr>
          <p:cNvSpPr>
            <a:spLocks noGrp="1"/>
          </p:cNvSpPr>
          <p:nvPr>
            <p:ph type="dt" sz="half" idx="10"/>
          </p:nvPr>
        </p:nvSpPr>
        <p:spPr/>
        <p:txBody>
          <a:bodyPr/>
          <a:lstStyle/>
          <a:p>
            <a:fld id="{74677092-A9E0-4EA7-AD5C-A0B31F2324D5}" type="datetime1">
              <a:rPr lang="en-IN" smtClean="0"/>
              <a:t>06-02-2024</a:t>
            </a:fld>
            <a:endParaRPr lang="en-IN"/>
          </a:p>
        </p:txBody>
      </p:sp>
      <p:sp>
        <p:nvSpPr>
          <p:cNvPr id="4" name="Footer Placeholder 3">
            <a:extLst>
              <a:ext uri="{FF2B5EF4-FFF2-40B4-BE49-F238E27FC236}">
                <a16:creationId xmlns:a16="http://schemas.microsoft.com/office/drawing/2014/main" id="{38CBB076-61C8-6519-9CAC-561EF5DA7EE1}"/>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D26418A5-A10A-0F33-3449-7DD6DAE013AD}"/>
              </a:ext>
            </a:extLst>
          </p:cNvPr>
          <p:cNvSpPr>
            <a:spLocks noGrp="1"/>
          </p:cNvSpPr>
          <p:nvPr>
            <p:ph type="sldNum" sz="quarter" idx="12"/>
          </p:nvPr>
        </p:nvSpPr>
        <p:spPr/>
        <p:txBody>
          <a:bodyPr/>
          <a:lstStyle/>
          <a:p>
            <a:fld id="{F2AD5B78-1ABF-4C34-9F6F-D26F1585A10F}" type="slidenum">
              <a:rPr lang="en-IN" smtClean="0"/>
              <a:t>‹#›</a:t>
            </a:fld>
            <a:endParaRPr lang="en-IN"/>
          </a:p>
        </p:txBody>
      </p:sp>
    </p:spTree>
    <p:extLst>
      <p:ext uri="{BB962C8B-B14F-4D97-AF65-F5344CB8AC3E}">
        <p14:creationId xmlns:p14="http://schemas.microsoft.com/office/powerpoint/2010/main" val="2608896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BFCB73-6AB3-A6AB-E813-5770467A340D}"/>
              </a:ext>
            </a:extLst>
          </p:cNvPr>
          <p:cNvSpPr>
            <a:spLocks noGrp="1"/>
          </p:cNvSpPr>
          <p:nvPr>
            <p:ph type="dt" sz="half" idx="10"/>
          </p:nvPr>
        </p:nvSpPr>
        <p:spPr/>
        <p:txBody>
          <a:bodyPr/>
          <a:lstStyle/>
          <a:p>
            <a:fld id="{55F110A6-3BC8-4442-8160-E836F4296C2A}" type="datetime1">
              <a:rPr lang="en-IN" smtClean="0"/>
              <a:t>06-02-2024</a:t>
            </a:fld>
            <a:endParaRPr lang="en-IN"/>
          </a:p>
        </p:txBody>
      </p:sp>
      <p:sp>
        <p:nvSpPr>
          <p:cNvPr id="3" name="Footer Placeholder 2">
            <a:extLst>
              <a:ext uri="{FF2B5EF4-FFF2-40B4-BE49-F238E27FC236}">
                <a16:creationId xmlns:a16="http://schemas.microsoft.com/office/drawing/2014/main" id="{BEACB8A4-8300-1DBB-B5E3-3EBDBC92141A}"/>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5D1FBD77-3914-9EB0-CF83-36B3820351DA}"/>
              </a:ext>
            </a:extLst>
          </p:cNvPr>
          <p:cNvSpPr>
            <a:spLocks noGrp="1"/>
          </p:cNvSpPr>
          <p:nvPr>
            <p:ph type="sldNum" sz="quarter" idx="12"/>
          </p:nvPr>
        </p:nvSpPr>
        <p:spPr/>
        <p:txBody>
          <a:bodyPr/>
          <a:lstStyle/>
          <a:p>
            <a:fld id="{F2AD5B78-1ABF-4C34-9F6F-D26F1585A10F}" type="slidenum">
              <a:rPr lang="en-IN" smtClean="0"/>
              <a:t>‹#›</a:t>
            </a:fld>
            <a:endParaRPr lang="en-IN"/>
          </a:p>
        </p:txBody>
      </p:sp>
    </p:spTree>
    <p:extLst>
      <p:ext uri="{BB962C8B-B14F-4D97-AF65-F5344CB8AC3E}">
        <p14:creationId xmlns:p14="http://schemas.microsoft.com/office/powerpoint/2010/main" val="2161413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703D7-6E9D-63B7-4830-B99C97A9CF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FF88F8F2-D5F0-B6EA-3ED0-05F34AA0AA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4EB81B6-9AA9-F621-5C47-CCABD4B64B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16BDD1-BBE5-E709-0581-A1F811F4C87D}"/>
              </a:ext>
            </a:extLst>
          </p:cNvPr>
          <p:cNvSpPr>
            <a:spLocks noGrp="1"/>
          </p:cNvSpPr>
          <p:nvPr>
            <p:ph type="dt" sz="half" idx="10"/>
          </p:nvPr>
        </p:nvSpPr>
        <p:spPr/>
        <p:txBody>
          <a:bodyPr/>
          <a:lstStyle/>
          <a:p>
            <a:fld id="{91F91913-F25D-437C-A273-34D455691675}" type="datetime1">
              <a:rPr lang="en-IN" smtClean="0"/>
              <a:t>06-02-2024</a:t>
            </a:fld>
            <a:endParaRPr lang="en-IN"/>
          </a:p>
        </p:txBody>
      </p:sp>
      <p:sp>
        <p:nvSpPr>
          <p:cNvPr id="6" name="Footer Placeholder 5">
            <a:extLst>
              <a:ext uri="{FF2B5EF4-FFF2-40B4-BE49-F238E27FC236}">
                <a16:creationId xmlns:a16="http://schemas.microsoft.com/office/drawing/2014/main" id="{B829AE50-3714-3862-9FB3-D461E614B94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7A5B921-DDDE-83C9-148F-C33C34FDDAE1}"/>
              </a:ext>
            </a:extLst>
          </p:cNvPr>
          <p:cNvSpPr>
            <a:spLocks noGrp="1"/>
          </p:cNvSpPr>
          <p:nvPr>
            <p:ph type="sldNum" sz="quarter" idx="12"/>
          </p:nvPr>
        </p:nvSpPr>
        <p:spPr/>
        <p:txBody>
          <a:bodyPr/>
          <a:lstStyle/>
          <a:p>
            <a:fld id="{F2AD5B78-1ABF-4C34-9F6F-D26F1585A10F}" type="slidenum">
              <a:rPr lang="en-IN" smtClean="0"/>
              <a:t>‹#›</a:t>
            </a:fld>
            <a:endParaRPr lang="en-IN"/>
          </a:p>
        </p:txBody>
      </p:sp>
    </p:spTree>
    <p:extLst>
      <p:ext uri="{BB962C8B-B14F-4D97-AF65-F5344CB8AC3E}">
        <p14:creationId xmlns:p14="http://schemas.microsoft.com/office/powerpoint/2010/main" val="858029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68169-D7E6-A95D-045C-F515E05995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0D3B6A58-FE77-C18D-4861-CF11271B36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D2353C70-5A94-7F10-2F49-8DC712FC44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12A223-1A66-60D3-EC2F-C4BEBE452248}"/>
              </a:ext>
            </a:extLst>
          </p:cNvPr>
          <p:cNvSpPr>
            <a:spLocks noGrp="1"/>
          </p:cNvSpPr>
          <p:nvPr>
            <p:ph type="dt" sz="half" idx="10"/>
          </p:nvPr>
        </p:nvSpPr>
        <p:spPr/>
        <p:txBody>
          <a:bodyPr/>
          <a:lstStyle/>
          <a:p>
            <a:fld id="{FD36CD0A-2DB2-41E4-A5A7-71A4FB5D787D}" type="datetime1">
              <a:rPr lang="en-IN" smtClean="0"/>
              <a:t>06-02-2024</a:t>
            </a:fld>
            <a:endParaRPr lang="en-IN"/>
          </a:p>
        </p:txBody>
      </p:sp>
      <p:sp>
        <p:nvSpPr>
          <p:cNvPr id="6" name="Footer Placeholder 5">
            <a:extLst>
              <a:ext uri="{FF2B5EF4-FFF2-40B4-BE49-F238E27FC236}">
                <a16:creationId xmlns:a16="http://schemas.microsoft.com/office/drawing/2014/main" id="{C07992DB-467E-DFE8-0568-658808C8356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2908141-58A5-1DBA-A12D-FC64CFADC0D9}"/>
              </a:ext>
            </a:extLst>
          </p:cNvPr>
          <p:cNvSpPr>
            <a:spLocks noGrp="1"/>
          </p:cNvSpPr>
          <p:nvPr>
            <p:ph type="sldNum" sz="quarter" idx="12"/>
          </p:nvPr>
        </p:nvSpPr>
        <p:spPr/>
        <p:txBody>
          <a:bodyPr/>
          <a:lstStyle/>
          <a:p>
            <a:fld id="{F2AD5B78-1ABF-4C34-9F6F-D26F1585A10F}" type="slidenum">
              <a:rPr lang="en-IN" smtClean="0"/>
              <a:t>‹#›</a:t>
            </a:fld>
            <a:endParaRPr lang="en-IN"/>
          </a:p>
        </p:txBody>
      </p:sp>
    </p:spTree>
    <p:extLst>
      <p:ext uri="{BB962C8B-B14F-4D97-AF65-F5344CB8AC3E}">
        <p14:creationId xmlns:p14="http://schemas.microsoft.com/office/powerpoint/2010/main" val="228926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820BC18-8619-3A03-B62E-C64AA45B49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424C563-5957-B658-BD40-D0DBC9EE07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C6E9E7B-9FB7-39AF-3D93-95711A20C7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8AA42A-808E-4C1C-95EB-167E1E33E599}" type="datetime1">
              <a:rPr lang="en-IN" smtClean="0"/>
              <a:t>06-02-2024</a:t>
            </a:fld>
            <a:endParaRPr lang="en-IN"/>
          </a:p>
        </p:txBody>
      </p:sp>
      <p:sp>
        <p:nvSpPr>
          <p:cNvPr id="5" name="Footer Placeholder 4">
            <a:extLst>
              <a:ext uri="{FF2B5EF4-FFF2-40B4-BE49-F238E27FC236}">
                <a16:creationId xmlns:a16="http://schemas.microsoft.com/office/drawing/2014/main" id="{242832B5-0616-85D6-9C8D-804A621DDC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1F4C3924-140C-7683-270D-D7B63B9FEC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AD5B78-1ABF-4C34-9F6F-D26F1585A10F}" type="slidenum">
              <a:rPr lang="en-IN" smtClean="0"/>
              <a:t>‹#›</a:t>
            </a:fld>
            <a:endParaRPr lang="en-IN"/>
          </a:p>
        </p:txBody>
      </p:sp>
    </p:spTree>
    <p:extLst>
      <p:ext uri="{BB962C8B-B14F-4D97-AF65-F5344CB8AC3E}">
        <p14:creationId xmlns:p14="http://schemas.microsoft.com/office/powerpoint/2010/main" val="3450696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50408-6026-4987-DD69-DB130654DCCB}"/>
              </a:ext>
            </a:extLst>
          </p:cNvPr>
          <p:cNvSpPr>
            <a:spLocks noGrp="1"/>
          </p:cNvSpPr>
          <p:nvPr>
            <p:ph type="ctrTitle"/>
          </p:nvPr>
        </p:nvSpPr>
        <p:spPr>
          <a:xfrm>
            <a:off x="630936" y="1122362"/>
            <a:ext cx="10972800" cy="2818701"/>
          </a:xfrm>
          <a:solidFill>
            <a:srgbClr val="0070C0"/>
          </a:solidFill>
        </p:spPr>
        <p:txBody>
          <a:bodyPr>
            <a:normAutofit/>
          </a:bodyPr>
          <a:lstStyle/>
          <a:p>
            <a:r>
              <a:rPr lang="en-US" sz="2500" b="1" u="sng" dirty="0">
                <a:solidFill>
                  <a:srgbClr val="FFFF00"/>
                </a:solidFill>
                <a:latin typeface="Bookman Old Style" panose="02050604050505020204" pitchFamily="18" charset="0"/>
              </a:rPr>
              <a:t>USER GUIDE</a:t>
            </a:r>
            <a:r>
              <a:rPr lang="en-US" sz="2500" b="1" dirty="0">
                <a:solidFill>
                  <a:srgbClr val="FFFF00"/>
                </a:solidFill>
                <a:latin typeface="Bookman Old Style" panose="02050604050505020204" pitchFamily="18" charset="0"/>
              </a:rPr>
              <a:t> </a:t>
            </a:r>
            <a:br>
              <a:rPr lang="en-US" sz="2500" b="1" dirty="0">
                <a:solidFill>
                  <a:srgbClr val="FFFF00"/>
                </a:solidFill>
                <a:latin typeface="Bookman Old Style" panose="02050604050505020204" pitchFamily="18" charset="0"/>
              </a:rPr>
            </a:br>
            <a:br>
              <a:rPr lang="en-US" sz="3000" b="1" dirty="0">
                <a:solidFill>
                  <a:schemeClr val="bg1"/>
                </a:solidFill>
                <a:latin typeface="Bookman Old Style" panose="02050604050505020204" pitchFamily="18" charset="0"/>
              </a:rPr>
            </a:br>
            <a:r>
              <a:rPr lang="en-US" sz="3000" b="1" dirty="0">
                <a:solidFill>
                  <a:schemeClr val="bg1"/>
                </a:solidFill>
                <a:latin typeface="Bookman Old Style" panose="02050604050505020204" pitchFamily="18" charset="0"/>
              </a:rPr>
              <a:t>JUST-IN-TIME MATERIAL MANAGEMENT TOOL</a:t>
            </a:r>
            <a:r>
              <a:rPr lang="en-US" sz="3000" b="1" dirty="0">
                <a:solidFill>
                  <a:schemeClr val="bg1"/>
                </a:solidFill>
                <a:highlight>
                  <a:srgbClr val="808000"/>
                </a:highlight>
                <a:latin typeface="Bookman Old Style" panose="02050604050505020204" pitchFamily="18" charset="0"/>
              </a:rPr>
              <a:t>	</a:t>
            </a:r>
            <a:endParaRPr lang="en-IN" sz="3000" b="1" dirty="0">
              <a:solidFill>
                <a:schemeClr val="bg1"/>
              </a:solidFill>
              <a:highlight>
                <a:srgbClr val="808000"/>
              </a:highlight>
              <a:latin typeface="Bookman Old Style" panose="02050604050505020204" pitchFamily="18" charset="0"/>
            </a:endParaRPr>
          </a:p>
        </p:txBody>
      </p:sp>
      <p:sp>
        <p:nvSpPr>
          <p:cNvPr id="3" name="Slide Number Placeholder 2">
            <a:extLst>
              <a:ext uri="{FF2B5EF4-FFF2-40B4-BE49-F238E27FC236}">
                <a16:creationId xmlns:a16="http://schemas.microsoft.com/office/drawing/2014/main" id="{C18BAC14-CE4B-1D97-876B-5B739D85B613}"/>
              </a:ext>
            </a:extLst>
          </p:cNvPr>
          <p:cNvSpPr>
            <a:spLocks noGrp="1"/>
          </p:cNvSpPr>
          <p:nvPr>
            <p:ph type="sldNum" sz="quarter" idx="12"/>
          </p:nvPr>
        </p:nvSpPr>
        <p:spPr/>
        <p:txBody>
          <a:bodyPr/>
          <a:lstStyle/>
          <a:p>
            <a:fld id="{F2AD5B78-1ABF-4C34-9F6F-D26F1585A10F}" type="slidenum">
              <a:rPr lang="en-IN" smtClean="0"/>
              <a:t>1</a:t>
            </a:fld>
            <a:endParaRPr lang="en-IN"/>
          </a:p>
        </p:txBody>
      </p:sp>
    </p:spTree>
    <p:extLst>
      <p:ext uri="{BB962C8B-B14F-4D97-AF65-F5344CB8AC3E}">
        <p14:creationId xmlns:p14="http://schemas.microsoft.com/office/powerpoint/2010/main" val="763836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D72CAC-A0F1-745D-6D22-32D651F816DF}"/>
              </a:ext>
            </a:extLst>
          </p:cNvPr>
          <p:cNvSpPr>
            <a:spLocks noGrp="1"/>
          </p:cNvSpPr>
          <p:nvPr>
            <p:ph type="title"/>
          </p:nvPr>
        </p:nvSpPr>
        <p:spPr>
          <a:xfrm>
            <a:off x="838200" y="365125"/>
            <a:ext cx="10515600" cy="1033907"/>
          </a:xfrm>
          <a:solidFill>
            <a:schemeClr val="accent2"/>
          </a:solidFill>
        </p:spPr>
        <p:txBody>
          <a:bodyPr/>
          <a:lstStyle/>
          <a:p>
            <a:r>
              <a:rPr lang="en-US" b="1" dirty="0" err="1">
                <a:solidFill>
                  <a:schemeClr val="bg1"/>
                </a:solidFill>
                <a:latin typeface="Bookman Old Style" panose="02050604050505020204" pitchFamily="18" charset="0"/>
              </a:rPr>
              <a:t>Report_Material</a:t>
            </a:r>
            <a:r>
              <a:rPr lang="en-US" b="1" dirty="0">
                <a:solidFill>
                  <a:schemeClr val="bg1"/>
                </a:solidFill>
                <a:latin typeface="Bookman Old Style" panose="02050604050505020204" pitchFamily="18" charset="0"/>
              </a:rPr>
              <a:t> Planning</a:t>
            </a:r>
            <a:endParaRPr lang="en-IN" b="1" dirty="0">
              <a:solidFill>
                <a:schemeClr val="bg1"/>
              </a:solidFill>
              <a:latin typeface="Bookman Old Style" panose="02050604050505020204" pitchFamily="18" charset="0"/>
            </a:endParaRPr>
          </a:p>
        </p:txBody>
      </p:sp>
      <p:sp>
        <p:nvSpPr>
          <p:cNvPr id="6" name="Content Placeholder 5">
            <a:extLst>
              <a:ext uri="{FF2B5EF4-FFF2-40B4-BE49-F238E27FC236}">
                <a16:creationId xmlns:a16="http://schemas.microsoft.com/office/drawing/2014/main" id="{86CAD5A5-17CF-D316-F019-C314E284BB58}"/>
              </a:ext>
            </a:extLst>
          </p:cNvPr>
          <p:cNvSpPr>
            <a:spLocks noGrp="1"/>
          </p:cNvSpPr>
          <p:nvPr>
            <p:ph idx="1"/>
          </p:nvPr>
        </p:nvSpPr>
        <p:spPr>
          <a:xfrm>
            <a:off x="838200" y="1517904"/>
            <a:ext cx="10515600" cy="4677347"/>
          </a:xfrm>
          <a:solidFill>
            <a:schemeClr val="tx2">
              <a:lumMod val="20000"/>
              <a:lumOff val="80000"/>
            </a:schemeClr>
          </a:solidFill>
        </p:spPr>
        <p:txBody>
          <a:bodyPr>
            <a:normAutofit/>
          </a:bodyPr>
          <a:lstStyle/>
          <a:p>
            <a:pPr marL="0" indent="0">
              <a:buNone/>
            </a:pPr>
            <a:r>
              <a:rPr lang="en-US" sz="2000" dirty="0">
                <a:solidFill>
                  <a:schemeClr val="accent5">
                    <a:lumMod val="50000"/>
                  </a:schemeClr>
                </a:solidFill>
                <a:latin typeface="Bookman Old Style" panose="02050604050505020204" pitchFamily="18" charset="0"/>
              </a:rPr>
              <a:t>Table-1 of this report shows the day-wise planned material consumption (in units) for each raw-material based on the production schedule and other data entered by the user in the Input sheet.</a:t>
            </a: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12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IN" sz="2000" b="0" u="none" baseline="0" dirty="0">
              <a:solidFill>
                <a:schemeClr val="accent5">
                  <a:lumMod val="50000"/>
                </a:schemeClr>
              </a:solidFill>
              <a:latin typeface="Bookman Old Style" panose="02050604050505020204" pitchFamily="18" charset="0"/>
            </a:endParaRPr>
          </a:p>
        </p:txBody>
      </p:sp>
      <p:pic>
        <p:nvPicPr>
          <p:cNvPr id="13" name="Picture 12">
            <a:extLst>
              <a:ext uri="{FF2B5EF4-FFF2-40B4-BE49-F238E27FC236}">
                <a16:creationId xmlns:a16="http://schemas.microsoft.com/office/drawing/2014/main" id="{0E4C17FD-38A5-2982-E71F-02F15A169FF6}"/>
              </a:ext>
            </a:extLst>
          </p:cNvPr>
          <p:cNvPicPr>
            <a:picLocks noChangeAspect="1"/>
          </p:cNvPicPr>
          <p:nvPr/>
        </p:nvPicPr>
        <p:blipFill>
          <a:blip r:embed="rId2"/>
          <a:stretch>
            <a:fillRect/>
          </a:stretch>
        </p:blipFill>
        <p:spPr>
          <a:xfrm>
            <a:off x="960120" y="2551644"/>
            <a:ext cx="10268712" cy="3209076"/>
          </a:xfrm>
          <a:prstGeom prst="rect">
            <a:avLst/>
          </a:prstGeom>
        </p:spPr>
      </p:pic>
      <p:sp>
        <p:nvSpPr>
          <p:cNvPr id="2" name="Slide Number Placeholder 1">
            <a:extLst>
              <a:ext uri="{FF2B5EF4-FFF2-40B4-BE49-F238E27FC236}">
                <a16:creationId xmlns:a16="http://schemas.microsoft.com/office/drawing/2014/main" id="{7C64E8F2-18AD-6E3C-4D8D-7C2B7665C873}"/>
              </a:ext>
            </a:extLst>
          </p:cNvPr>
          <p:cNvSpPr>
            <a:spLocks noGrp="1"/>
          </p:cNvSpPr>
          <p:nvPr>
            <p:ph type="sldNum" sz="quarter" idx="12"/>
          </p:nvPr>
        </p:nvSpPr>
        <p:spPr/>
        <p:txBody>
          <a:bodyPr/>
          <a:lstStyle/>
          <a:p>
            <a:fld id="{F2AD5B78-1ABF-4C34-9F6F-D26F1585A10F}" type="slidenum">
              <a:rPr lang="en-IN" smtClean="0"/>
              <a:t>10</a:t>
            </a:fld>
            <a:endParaRPr lang="en-IN"/>
          </a:p>
        </p:txBody>
      </p:sp>
    </p:spTree>
    <p:extLst>
      <p:ext uri="{BB962C8B-B14F-4D97-AF65-F5344CB8AC3E}">
        <p14:creationId xmlns:p14="http://schemas.microsoft.com/office/powerpoint/2010/main" val="2677702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D72CAC-A0F1-745D-6D22-32D651F816DF}"/>
              </a:ext>
            </a:extLst>
          </p:cNvPr>
          <p:cNvSpPr>
            <a:spLocks noGrp="1"/>
          </p:cNvSpPr>
          <p:nvPr>
            <p:ph type="title"/>
          </p:nvPr>
        </p:nvSpPr>
        <p:spPr>
          <a:xfrm>
            <a:off x="838200" y="365125"/>
            <a:ext cx="10515600" cy="1033907"/>
          </a:xfrm>
          <a:solidFill>
            <a:schemeClr val="accent2"/>
          </a:solidFill>
        </p:spPr>
        <p:txBody>
          <a:bodyPr/>
          <a:lstStyle/>
          <a:p>
            <a:r>
              <a:rPr lang="en-US" b="1" dirty="0" err="1">
                <a:solidFill>
                  <a:schemeClr val="bg1"/>
                </a:solidFill>
                <a:latin typeface="Bookman Old Style" panose="02050604050505020204" pitchFamily="18" charset="0"/>
              </a:rPr>
              <a:t>Report_Material</a:t>
            </a:r>
            <a:r>
              <a:rPr lang="en-US" b="1" dirty="0">
                <a:solidFill>
                  <a:schemeClr val="bg1"/>
                </a:solidFill>
                <a:latin typeface="Bookman Old Style" panose="02050604050505020204" pitchFamily="18" charset="0"/>
              </a:rPr>
              <a:t> Planning</a:t>
            </a:r>
            <a:endParaRPr lang="en-IN" b="1" dirty="0">
              <a:solidFill>
                <a:schemeClr val="bg1"/>
              </a:solidFill>
              <a:latin typeface="Bookman Old Style" panose="02050604050505020204" pitchFamily="18" charset="0"/>
            </a:endParaRPr>
          </a:p>
        </p:txBody>
      </p:sp>
      <p:sp>
        <p:nvSpPr>
          <p:cNvPr id="6" name="Content Placeholder 5">
            <a:extLst>
              <a:ext uri="{FF2B5EF4-FFF2-40B4-BE49-F238E27FC236}">
                <a16:creationId xmlns:a16="http://schemas.microsoft.com/office/drawing/2014/main" id="{86CAD5A5-17CF-D316-F019-C314E284BB58}"/>
              </a:ext>
            </a:extLst>
          </p:cNvPr>
          <p:cNvSpPr>
            <a:spLocks noGrp="1"/>
          </p:cNvSpPr>
          <p:nvPr>
            <p:ph idx="1"/>
          </p:nvPr>
        </p:nvSpPr>
        <p:spPr>
          <a:xfrm>
            <a:off x="838200" y="1517904"/>
            <a:ext cx="10515600" cy="4677347"/>
          </a:xfrm>
          <a:solidFill>
            <a:schemeClr val="tx2">
              <a:lumMod val="20000"/>
              <a:lumOff val="80000"/>
            </a:schemeClr>
          </a:solidFill>
        </p:spPr>
        <p:txBody>
          <a:bodyPr>
            <a:normAutofit/>
          </a:bodyPr>
          <a:lstStyle/>
          <a:p>
            <a:pPr marL="0" indent="0">
              <a:buNone/>
            </a:pPr>
            <a:r>
              <a:rPr lang="en-US" sz="2000" dirty="0">
                <a:solidFill>
                  <a:schemeClr val="accent5">
                    <a:lumMod val="50000"/>
                  </a:schemeClr>
                </a:solidFill>
                <a:latin typeface="Bookman Old Style" panose="02050604050505020204" pitchFamily="18" charset="0"/>
              </a:rPr>
              <a:t>We will explain by means of an example, how the material consumption figures in Table-1 are computed internally by the tool by means of a very advanced function.</a:t>
            </a: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12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IN" sz="2000" b="0" u="none" baseline="0" dirty="0">
              <a:solidFill>
                <a:schemeClr val="accent5">
                  <a:lumMod val="50000"/>
                </a:schemeClr>
              </a:solidFill>
              <a:latin typeface="Bookman Old Style" panose="02050604050505020204" pitchFamily="18" charset="0"/>
            </a:endParaRPr>
          </a:p>
        </p:txBody>
      </p:sp>
      <p:sp>
        <p:nvSpPr>
          <p:cNvPr id="2" name="TextBox 1">
            <a:extLst>
              <a:ext uri="{FF2B5EF4-FFF2-40B4-BE49-F238E27FC236}">
                <a16:creationId xmlns:a16="http://schemas.microsoft.com/office/drawing/2014/main" id="{B798FE77-7505-E692-ED9D-26878E548CB3}"/>
              </a:ext>
            </a:extLst>
          </p:cNvPr>
          <p:cNvSpPr txBox="1"/>
          <p:nvPr/>
        </p:nvSpPr>
        <p:spPr>
          <a:xfrm>
            <a:off x="5637276" y="2898648"/>
            <a:ext cx="914400" cy="914400"/>
          </a:xfrm>
          <a:prstGeom prst="rect">
            <a:avLst/>
          </a:prstGeom>
          <a:noFill/>
        </p:spPr>
        <p:txBody>
          <a:bodyPr wrap="square" rtlCol="0">
            <a:spAutoFit/>
          </a:bodyPr>
          <a:lstStyle/>
          <a:p>
            <a:endParaRPr lang="en-IN" dirty="0"/>
          </a:p>
        </p:txBody>
      </p:sp>
      <p:sp>
        <p:nvSpPr>
          <p:cNvPr id="4" name="TextBox 3">
            <a:extLst>
              <a:ext uri="{FF2B5EF4-FFF2-40B4-BE49-F238E27FC236}">
                <a16:creationId xmlns:a16="http://schemas.microsoft.com/office/drawing/2014/main" id="{808D3F6C-DE73-1D73-D7EB-06C6E01EE4CC}"/>
              </a:ext>
            </a:extLst>
          </p:cNvPr>
          <p:cNvSpPr txBox="1"/>
          <p:nvPr/>
        </p:nvSpPr>
        <p:spPr>
          <a:xfrm>
            <a:off x="941832" y="2331720"/>
            <a:ext cx="10287000" cy="3970318"/>
          </a:xfrm>
          <a:prstGeom prst="rect">
            <a:avLst/>
          </a:prstGeom>
          <a:solidFill>
            <a:schemeClr val="bg1">
              <a:lumMod val="85000"/>
            </a:schemeClr>
          </a:solidFill>
        </p:spPr>
        <p:txBody>
          <a:bodyPr wrap="square" rtlCol="0">
            <a:spAutoFit/>
          </a:bodyPr>
          <a:lstStyle/>
          <a:p>
            <a:r>
              <a:rPr lang="en-US" sz="1200" b="1" dirty="0">
                <a:solidFill>
                  <a:srgbClr val="0070C0"/>
                </a:solidFill>
                <a:latin typeface="Bookman Old Style" panose="02050604050505020204" pitchFamily="18" charset="0"/>
              </a:rPr>
              <a:t>RM-1 consumption for 01-Jan-2023 is 1,290units, as appearing in Table-1 in the previous slide.</a:t>
            </a:r>
          </a:p>
          <a:p>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r>
              <a:rPr lang="en-US" sz="1200" b="1" dirty="0">
                <a:solidFill>
                  <a:srgbClr val="0070C0"/>
                </a:solidFill>
                <a:latin typeface="Bookman Old Style" panose="02050604050505020204" pitchFamily="18" charset="0"/>
              </a:rPr>
              <a:t>The tool fetches material consumption details (for each unit of finished item produced) from Table C in Input Sheet(Bill of Material)</a:t>
            </a:r>
          </a:p>
          <a:p>
            <a:endParaRPr lang="en-US" sz="1200" b="1" dirty="0">
              <a:solidFill>
                <a:srgbClr val="0070C0"/>
              </a:solidFill>
              <a:latin typeface="Bookman Old Style" panose="02050604050505020204" pitchFamily="18" charset="0"/>
            </a:endParaRPr>
          </a:p>
          <a:p>
            <a:pPr marL="228600" indent="-228600">
              <a:buAutoNum type="arabicParenBoth"/>
            </a:pPr>
            <a:endParaRPr lang="en-US" sz="1200" b="1" dirty="0">
              <a:solidFill>
                <a:srgbClr val="0070C0"/>
              </a:solidFill>
              <a:latin typeface="Bookman Old Style" panose="02050604050505020204" pitchFamily="18" charset="0"/>
            </a:endParaRPr>
          </a:p>
          <a:p>
            <a:pPr marL="228600" indent="-228600">
              <a:buAutoNum type="arabicParenBoth"/>
            </a:pPr>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r>
              <a:rPr lang="en-US" sz="1200" b="1" dirty="0">
                <a:solidFill>
                  <a:srgbClr val="0070C0"/>
                </a:solidFill>
                <a:latin typeface="Bookman Old Style" panose="02050604050505020204" pitchFamily="18" charset="0"/>
              </a:rPr>
              <a:t>The tool fetches details of duration a material is in production process from Table D in Input sheet</a:t>
            </a:r>
          </a:p>
          <a:p>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pPr marL="228600" indent="-228600">
              <a:buAutoNum type="arabicParenBoth"/>
            </a:pPr>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endParaRPr lang="en-US" sz="1200" dirty="0">
              <a:solidFill>
                <a:srgbClr val="0070C0"/>
              </a:solidFill>
              <a:latin typeface="Bookman Old Style" panose="02050604050505020204" pitchFamily="18" charset="0"/>
            </a:endParaRPr>
          </a:p>
          <a:p>
            <a:endParaRPr lang="en-US" sz="1200" dirty="0">
              <a:solidFill>
                <a:srgbClr val="0070C0"/>
              </a:solidFill>
              <a:latin typeface="Bookman Old Style" panose="02050604050505020204" pitchFamily="18" charset="0"/>
            </a:endParaRPr>
          </a:p>
          <a:p>
            <a:r>
              <a:rPr lang="en-US" sz="1200" dirty="0">
                <a:solidFill>
                  <a:srgbClr val="0070C0"/>
                </a:solidFill>
                <a:latin typeface="Bookman Old Style" panose="02050604050505020204" pitchFamily="18" charset="0"/>
              </a:rPr>
              <a:t> </a:t>
            </a:r>
          </a:p>
          <a:p>
            <a:pPr marL="228600" indent="-228600">
              <a:buAutoNum type="arabicParenBoth"/>
            </a:pPr>
            <a:endParaRPr lang="en-US" sz="1200" dirty="0">
              <a:solidFill>
                <a:srgbClr val="0070C0"/>
              </a:solidFill>
              <a:latin typeface="Bookman Old Style" panose="02050604050505020204" pitchFamily="18" charset="0"/>
            </a:endParaRPr>
          </a:p>
          <a:p>
            <a:endParaRPr lang="en-US" sz="1200" dirty="0">
              <a:solidFill>
                <a:srgbClr val="0070C0"/>
              </a:solidFill>
              <a:latin typeface="Bookman Old Style" panose="02050604050505020204" pitchFamily="18" charset="0"/>
            </a:endParaRPr>
          </a:p>
          <a:p>
            <a:endParaRPr lang="en-IN" sz="1200" dirty="0">
              <a:solidFill>
                <a:srgbClr val="0070C0"/>
              </a:solidFill>
              <a:latin typeface="Bookman Old Style" panose="02050604050505020204" pitchFamily="18" charset="0"/>
            </a:endParaRPr>
          </a:p>
        </p:txBody>
      </p:sp>
      <p:pic>
        <p:nvPicPr>
          <p:cNvPr id="14" name="Picture 13">
            <a:extLst>
              <a:ext uri="{FF2B5EF4-FFF2-40B4-BE49-F238E27FC236}">
                <a16:creationId xmlns:a16="http://schemas.microsoft.com/office/drawing/2014/main" id="{A2287394-26D7-ED85-F40B-7CA0097D9A06}"/>
              </a:ext>
            </a:extLst>
          </p:cNvPr>
          <p:cNvPicPr>
            <a:picLocks noChangeAspect="1"/>
          </p:cNvPicPr>
          <p:nvPr/>
        </p:nvPicPr>
        <p:blipFill>
          <a:blip r:embed="rId2"/>
          <a:stretch>
            <a:fillRect/>
          </a:stretch>
        </p:blipFill>
        <p:spPr>
          <a:xfrm>
            <a:off x="1106424" y="3375780"/>
            <a:ext cx="10012680" cy="349770"/>
          </a:xfrm>
          <a:prstGeom prst="rect">
            <a:avLst/>
          </a:prstGeom>
        </p:spPr>
      </p:pic>
      <p:pic>
        <p:nvPicPr>
          <p:cNvPr id="16" name="Picture 15">
            <a:extLst>
              <a:ext uri="{FF2B5EF4-FFF2-40B4-BE49-F238E27FC236}">
                <a16:creationId xmlns:a16="http://schemas.microsoft.com/office/drawing/2014/main" id="{D057DCAB-9708-9E94-0E15-20CB5D2E037D}"/>
              </a:ext>
            </a:extLst>
          </p:cNvPr>
          <p:cNvPicPr>
            <a:picLocks noChangeAspect="1"/>
          </p:cNvPicPr>
          <p:nvPr/>
        </p:nvPicPr>
        <p:blipFill>
          <a:blip r:embed="rId3"/>
          <a:stretch>
            <a:fillRect/>
          </a:stretch>
        </p:blipFill>
        <p:spPr>
          <a:xfrm>
            <a:off x="1088136" y="4512202"/>
            <a:ext cx="10012680" cy="349770"/>
          </a:xfrm>
          <a:prstGeom prst="rect">
            <a:avLst/>
          </a:prstGeom>
        </p:spPr>
      </p:pic>
      <p:sp>
        <p:nvSpPr>
          <p:cNvPr id="3" name="Slide Number Placeholder 2">
            <a:extLst>
              <a:ext uri="{FF2B5EF4-FFF2-40B4-BE49-F238E27FC236}">
                <a16:creationId xmlns:a16="http://schemas.microsoft.com/office/drawing/2014/main" id="{F857D2BC-BDC4-B135-86AC-A40E1ECA1551}"/>
              </a:ext>
            </a:extLst>
          </p:cNvPr>
          <p:cNvSpPr>
            <a:spLocks noGrp="1"/>
          </p:cNvSpPr>
          <p:nvPr>
            <p:ph type="sldNum" sz="quarter" idx="12"/>
          </p:nvPr>
        </p:nvSpPr>
        <p:spPr/>
        <p:txBody>
          <a:bodyPr/>
          <a:lstStyle/>
          <a:p>
            <a:fld id="{F2AD5B78-1ABF-4C34-9F6F-D26F1585A10F}" type="slidenum">
              <a:rPr lang="en-IN" smtClean="0"/>
              <a:t>11</a:t>
            </a:fld>
            <a:endParaRPr lang="en-IN"/>
          </a:p>
        </p:txBody>
      </p:sp>
    </p:spTree>
    <p:extLst>
      <p:ext uri="{BB962C8B-B14F-4D97-AF65-F5344CB8AC3E}">
        <p14:creationId xmlns:p14="http://schemas.microsoft.com/office/powerpoint/2010/main" val="3508514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D72CAC-A0F1-745D-6D22-32D651F816DF}"/>
              </a:ext>
            </a:extLst>
          </p:cNvPr>
          <p:cNvSpPr>
            <a:spLocks noGrp="1"/>
          </p:cNvSpPr>
          <p:nvPr>
            <p:ph type="title"/>
          </p:nvPr>
        </p:nvSpPr>
        <p:spPr>
          <a:xfrm>
            <a:off x="838200" y="365125"/>
            <a:ext cx="10515600" cy="1033907"/>
          </a:xfrm>
          <a:solidFill>
            <a:schemeClr val="accent2"/>
          </a:solidFill>
        </p:spPr>
        <p:txBody>
          <a:bodyPr/>
          <a:lstStyle/>
          <a:p>
            <a:r>
              <a:rPr lang="en-US" b="1" dirty="0" err="1">
                <a:solidFill>
                  <a:schemeClr val="bg1"/>
                </a:solidFill>
                <a:latin typeface="Bookman Old Style" panose="02050604050505020204" pitchFamily="18" charset="0"/>
              </a:rPr>
              <a:t>Report_Material</a:t>
            </a:r>
            <a:r>
              <a:rPr lang="en-US" b="1" dirty="0">
                <a:solidFill>
                  <a:schemeClr val="bg1"/>
                </a:solidFill>
                <a:latin typeface="Bookman Old Style" panose="02050604050505020204" pitchFamily="18" charset="0"/>
              </a:rPr>
              <a:t> Planning</a:t>
            </a:r>
            <a:endParaRPr lang="en-IN" b="1" dirty="0">
              <a:solidFill>
                <a:schemeClr val="bg1"/>
              </a:solidFill>
              <a:latin typeface="Bookman Old Style" panose="02050604050505020204" pitchFamily="18" charset="0"/>
            </a:endParaRPr>
          </a:p>
        </p:txBody>
      </p:sp>
      <p:sp>
        <p:nvSpPr>
          <p:cNvPr id="6" name="Content Placeholder 5">
            <a:extLst>
              <a:ext uri="{FF2B5EF4-FFF2-40B4-BE49-F238E27FC236}">
                <a16:creationId xmlns:a16="http://schemas.microsoft.com/office/drawing/2014/main" id="{86CAD5A5-17CF-D316-F019-C314E284BB58}"/>
              </a:ext>
            </a:extLst>
          </p:cNvPr>
          <p:cNvSpPr>
            <a:spLocks noGrp="1"/>
          </p:cNvSpPr>
          <p:nvPr>
            <p:ph idx="1"/>
          </p:nvPr>
        </p:nvSpPr>
        <p:spPr>
          <a:xfrm>
            <a:off x="838200" y="1517904"/>
            <a:ext cx="10515600" cy="4677347"/>
          </a:xfrm>
          <a:solidFill>
            <a:schemeClr val="tx2">
              <a:lumMod val="20000"/>
              <a:lumOff val="80000"/>
            </a:schemeClr>
          </a:solidFill>
        </p:spPr>
        <p:txBody>
          <a:bodyPr>
            <a:normAutofit/>
          </a:bodyPr>
          <a:lstStyle/>
          <a:p>
            <a:pPr marL="0" indent="0">
              <a:buNone/>
            </a:pPr>
            <a:endParaRPr lang="en-US" sz="2000" dirty="0">
              <a:solidFill>
                <a:schemeClr val="bg1"/>
              </a:solidFill>
              <a:latin typeface="Bookman Old Style" panose="02050604050505020204" pitchFamily="18" charset="0"/>
            </a:endParaRPr>
          </a:p>
          <a:p>
            <a:pPr marL="0" indent="0">
              <a:buNone/>
            </a:pPr>
            <a:endParaRPr lang="en-US" sz="2000" dirty="0">
              <a:solidFill>
                <a:schemeClr val="bg1"/>
              </a:solidFill>
              <a:latin typeface="Bookman Old Style" panose="02050604050505020204" pitchFamily="18" charset="0"/>
            </a:endParaRPr>
          </a:p>
          <a:p>
            <a:pPr marL="0" indent="0">
              <a:buNone/>
            </a:pPr>
            <a:endParaRPr lang="en-US" sz="2000" dirty="0">
              <a:solidFill>
                <a:schemeClr val="bg1"/>
              </a:solidFill>
              <a:latin typeface="Bookman Old Style" panose="02050604050505020204" pitchFamily="18" charset="0"/>
            </a:endParaRPr>
          </a:p>
          <a:p>
            <a:pPr marL="0" indent="0">
              <a:buNone/>
            </a:pPr>
            <a:endParaRPr lang="en-US" sz="2000" dirty="0">
              <a:solidFill>
                <a:schemeClr val="bg1"/>
              </a:solidFill>
              <a:latin typeface="Bookman Old Style" panose="02050604050505020204" pitchFamily="18" charset="0"/>
            </a:endParaRPr>
          </a:p>
          <a:p>
            <a:pPr marL="0" indent="0">
              <a:buNone/>
            </a:pPr>
            <a:endParaRPr lang="en-US" sz="2000" dirty="0">
              <a:solidFill>
                <a:schemeClr val="bg1"/>
              </a:solidFill>
              <a:latin typeface="Bookman Old Style" panose="02050604050505020204" pitchFamily="18" charset="0"/>
            </a:endParaRPr>
          </a:p>
          <a:p>
            <a:pPr marL="0" indent="0">
              <a:buNone/>
            </a:pPr>
            <a:endParaRPr lang="en-US" sz="2000" dirty="0">
              <a:solidFill>
                <a:schemeClr val="bg1"/>
              </a:solidFill>
              <a:latin typeface="Bookman Old Style" panose="02050604050505020204" pitchFamily="18" charset="0"/>
            </a:endParaRPr>
          </a:p>
          <a:p>
            <a:pPr marL="0" indent="0">
              <a:buNone/>
            </a:pPr>
            <a:endParaRPr lang="en-US" sz="1200" dirty="0">
              <a:solidFill>
                <a:srgbClr val="FFFF00"/>
              </a:solidFill>
              <a:latin typeface="Bookman Old Style" panose="02050604050505020204" pitchFamily="18" charset="0"/>
            </a:endParaRPr>
          </a:p>
          <a:p>
            <a:pPr marL="0" indent="0">
              <a:buNone/>
            </a:pPr>
            <a:endParaRPr lang="en-US" sz="2000" b="0" u="none" baseline="0" dirty="0">
              <a:solidFill>
                <a:schemeClr val="bg1"/>
              </a:solidFill>
              <a:latin typeface="Bookman Old Style" panose="02050604050505020204" pitchFamily="18" charset="0"/>
            </a:endParaRPr>
          </a:p>
          <a:p>
            <a:pPr marL="0" indent="0">
              <a:buNone/>
            </a:pPr>
            <a:endParaRPr lang="en-US" sz="2000" dirty="0">
              <a:solidFill>
                <a:schemeClr val="bg1"/>
              </a:solidFill>
              <a:latin typeface="Bookman Old Style" panose="02050604050505020204" pitchFamily="18" charset="0"/>
            </a:endParaRPr>
          </a:p>
          <a:p>
            <a:pPr marL="0" indent="0">
              <a:buNone/>
            </a:pPr>
            <a:endParaRPr lang="en-US" sz="2000" b="0" u="none" baseline="0" dirty="0">
              <a:solidFill>
                <a:schemeClr val="bg1"/>
              </a:solidFill>
              <a:latin typeface="Bookman Old Style" panose="02050604050505020204" pitchFamily="18" charset="0"/>
            </a:endParaRPr>
          </a:p>
          <a:p>
            <a:pPr marL="0" indent="0">
              <a:buNone/>
            </a:pPr>
            <a:endParaRPr lang="en-US" sz="2000" b="0" u="none" baseline="0" dirty="0">
              <a:solidFill>
                <a:schemeClr val="bg1"/>
              </a:solidFill>
              <a:latin typeface="Bookman Old Style" panose="02050604050505020204" pitchFamily="18" charset="0"/>
            </a:endParaRPr>
          </a:p>
          <a:p>
            <a:pPr marL="0" indent="0">
              <a:buNone/>
            </a:pPr>
            <a:endParaRPr lang="en-IN" sz="2000" b="0" u="none" baseline="0" dirty="0">
              <a:solidFill>
                <a:schemeClr val="bg1"/>
              </a:solidFill>
              <a:latin typeface="Bookman Old Style" panose="02050604050505020204" pitchFamily="18" charset="0"/>
            </a:endParaRPr>
          </a:p>
        </p:txBody>
      </p:sp>
      <p:sp>
        <p:nvSpPr>
          <p:cNvPr id="2" name="TextBox 1">
            <a:extLst>
              <a:ext uri="{FF2B5EF4-FFF2-40B4-BE49-F238E27FC236}">
                <a16:creationId xmlns:a16="http://schemas.microsoft.com/office/drawing/2014/main" id="{B798FE77-7505-E692-ED9D-26878E548CB3}"/>
              </a:ext>
            </a:extLst>
          </p:cNvPr>
          <p:cNvSpPr txBox="1"/>
          <p:nvPr/>
        </p:nvSpPr>
        <p:spPr>
          <a:xfrm>
            <a:off x="5637276" y="2898648"/>
            <a:ext cx="914400" cy="914400"/>
          </a:xfrm>
          <a:prstGeom prst="rect">
            <a:avLst/>
          </a:prstGeom>
          <a:noFill/>
        </p:spPr>
        <p:txBody>
          <a:bodyPr wrap="square" rtlCol="0">
            <a:spAutoFit/>
          </a:bodyPr>
          <a:lstStyle/>
          <a:p>
            <a:endParaRPr lang="en-IN" dirty="0"/>
          </a:p>
        </p:txBody>
      </p:sp>
      <p:sp>
        <p:nvSpPr>
          <p:cNvPr id="3" name="TextBox 2">
            <a:extLst>
              <a:ext uri="{FF2B5EF4-FFF2-40B4-BE49-F238E27FC236}">
                <a16:creationId xmlns:a16="http://schemas.microsoft.com/office/drawing/2014/main" id="{750FC86E-2C83-8124-8742-F12867FF6261}"/>
              </a:ext>
            </a:extLst>
          </p:cNvPr>
          <p:cNvSpPr txBox="1"/>
          <p:nvPr/>
        </p:nvSpPr>
        <p:spPr>
          <a:xfrm>
            <a:off x="950976" y="1739110"/>
            <a:ext cx="10287000" cy="4154984"/>
          </a:xfrm>
          <a:prstGeom prst="rect">
            <a:avLst/>
          </a:prstGeom>
          <a:solidFill>
            <a:schemeClr val="bg2">
              <a:lumMod val="90000"/>
            </a:schemeClr>
          </a:solidFill>
        </p:spPr>
        <p:txBody>
          <a:bodyPr wrap="square" rtlCol="0">
            <a:spAutoFit/>
          </a:bodyPr>
          <a:lstStyle/>
          <a:p>
            <a:r>
              <a:rPr lang="en-US" sz="1200" b="1" dirty="0">
                <a:solidFill>
                  <a:srgbClr val="0070C0"/>
                </a:solidFill>
                <a:latin typeface="Bookman Old Style" panose="02050604050505020204" pitchFamily="18" charset="0"/>
              </a:rPr>
              <a:t>From Table-D extract in the previous slide, we can infer that RM_1 is consumed/issued for production 2 days before Product_1 is produced, 3 days before Product_2 is produced, 1 day before Product_3 is produced,, and so on.</a:t>
            </a:r>
          </a:p>
          <a:p>
            <a:endParaRPr lang="en-US" sz="1200" b="1" dirty="0">
              <a:solidFill>
                <a:srgbClr val="0070C0"/>
              </a:solidFill>
              <a:latin typeface="Bookman Old Style" panose="02050604050505020204" pitchFamily="18" charset="0"/>
            </a:endParaRPr>
          </a:p>
          <a:p>
            <a:r>
              <a:rPr lang="en-US" sz="1200" b="1" dirty="0">
                <a:solidFill>
                  <a:srgbClr val="0070C0"/>
                </a:solidFill>
                <a:latin typeface="Bookman Old Style" panose="02050604050505020204" pitchFamily="18" charset="0"/>
              </a:rPr>
              <a:t>Based on the above parameters, the tool , by means of  an advanced function, determines RM_1 consumption for 1</a:t>
            </a:r>
            <a:r>
              <a:rPr lang="en-US" sz="1200" b="1" baseline="30000" dirty="0">
                <a:solidFill>
                  <a:srgbClr val="0070C0"/>
                </a:solidFill>
                <a:latin typeface="Bookman Old Style" panose="02050604050505020204" pitchFamily="18" charset="0"/>
              </a:rPr>
              <a:t>st</a:t>
            </a:r>
            <a:r>
              <a:rPr lang="en-US" sz="1200" b="1" dirty="0">
                <a:solidFill>
                  <a:srgbClr val="0070C0"/>
                </a:solidFill>
                <a:latin typeface="Bookman Old Style" panose="02050604050505020204" pitchFamily="18" charset="0"/>
              </a:rPr>
              <a:t> January 2023 as 1,290 units, explained in detail below: </a:t>
            </a:r>
          </a:p>
          <a:p>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endParaRPr lang="en-US" sz="1200" b="1" dirty="0">
              <a:solidFill>
                <a:srgbClr val="0070C0"/>
              </a:solidFill>
              <a:latin typeface="Bookman Old Style" panose="02050604050505020204" pitchFamily="18" charset="0"/>
            </a:endParaRPr>
          </a:p>
          <a:p>
            <a:endParaRPr lang="en-IN" sz="1200" b="1" dirty="0">
              <a:solidFill>
                <a:srgbClr val="0070C0"/>
              </a:solidFill>
              <a:latin typeface="Bookman Old Style" panose="02050604050505020204" pitchFamily="18" charset="0"/>
            </a:endParaRPr>
          </a:p>
        </p:txBody>
      </p:sp>
      <p:graphicFrame>
        <p:nvGraphicFramePr>
          <p:cNvPr id="7" name="Table 8">
            <a:extLst>
              <a:ext uri="{FF2B5EF4-FFF2-40B4-BE49-F238E27FC236}">
                <a16:creationId xmlns:a16="http://schemas.microsoft.com/office/drawing/2014/main" id="{7E87CCCE-3944-4E0A-CDF6-A466DEC4B899}"/>
              </a:ext>
            </a:extLst>
          </p:cNvPr>
          <p:cNvGraphicFramePr>
            <a:graphicFrameLocks noGrp="1"/>
          </p:cNvGraphicFramePr>
          <p:nvPr>
            <p:extLst>
              <p:ext uri="{D42A27DB-BD31-4B8C-83A1-F6EECF244321}">
                <p14:modId xmlns:p14="http://schemas.microsoft.com/office/powerpoint/2010/main" val="3672643455"/>
              </p:ext>
            </p:extLst>
          </p:nvPr>
        </p:nvGraphicFramePr>
        <p:xfrm>
          <a:off x="1014985" y="2816352"/>
          <a:ext cx="10122409" cy="2804160"/>
        </p:xfrm>
        <a:graphic>
          <a:graphicData uri="http://schemas.openxmlformats.org/drawingml/2006/table">
            <a:tbl>
              <a:tblPr firstRow="1" bandRow="1">
                <a:tableStyleId>{C4B1156A-380E-4F78-BDF5-A606A8083BF9}</a:tableStyleId>
              </a:tblPr>
              <a:tblGrid>
                <a:gridCol w="1142999">
                  <a:extLst>
                    <a:ext uri="{9D8B030D-6E8A-4147-A177-3AD203B41FA5}">
                      <a16:colId xmlns:a16="http://schemas.microsoft.com/office/drawing/2014/main" val="749530678"/>
                    </a:ext>
                  </a:extLst>
                </a:gridCol>
                <a:gridCol w="1533610">
                  <a:extLst>
                    <a:ext uri="{9D8B030D-6E8A-4147-A177-3AD203B41FA5}">
                      <a16:colId xmlns:a16="http://schemas.microsoft.com/office/drawing/2014/main" val="167537567"/>
                    </a:ext>
                  </a:extLst>
                </a:gridCol>
                <a:gridCol w="1966079">
                  <a:extLst>
                    <a:ext uri="{9D8B030D-6E8A-4147-A177-3AD203B41FA5}">
                      <a16:colId xmlns:a16="http://schemas.microsoft.com/office/drawing/2014/main" val="749675666"/>
                    </a:ext>
                  </a:extLst>
                </a:gridCol>
                <a:gridCol w="1966079">
                  <a:extLst>
                    <a:ext uri="{9D8B030D-6E8A-4147-A177-3AD203B41FA5}">
                      <a16:colId xmlns:a16="http://schemas.microsoft.com/office/drawing/2014/main" val="3993095217"/>
                    </a:ext>
                  </a:extLst>
                </a:gridCol>
                <a:gridCol w="2160328">
                  <a:extLst>
                    <a:ext uri="{9D8B030D-6E8A-4147-A177-3AD203B41FA5}">
                      <a16:colId xmlns:a16="http://schemas.microsoft.com/office/drawing/2014/main" val="3237700016"/>
                    </a:ext>
                  </a:extLst>
                </a:gridCol>
                <a:gridCol w="1353314">
                  <a:extLst>
                    <a:ext uri="{9D8B030D-6E8A-4147-A177-3AD203B41FA5}">
                      <a16:colId xmlns:a16="http://schemas.microsoft.com/office/drawing/2014/main" val="2870662694"/>
                    </a:ext>
                  </a:extLst>
                </a:gridCol>
              </a:tblGrid>
              <a:tr h="615386">
                <a:tc>
                  <a:txBody>
                    <a:bodyPr/>
                    <a:lstStyle/>
                    <a:p>
                      <a:pPr algn="ctr"/>
                      <a:r>
                        <a:rPr lang="en-US" sz="1000" dirty="0">
                          <a:latin typeface="Bookman Old Style" panose="02050604050505020204" pitchFamily="18" charset="0"/>
                        </a:rPr>
                        <a:t>Product</a:t>
                      </a:r>
                      <a:endParaRPr lang="en-IN" sz="1000" dirty="0">
                        <a:latin typeface="Bookman Old Style" panose="02050604050505020204" pitchFamily="18" charset="0"/>
                      </a:endParaRPr>
                    </a:p>
                  </a:txBody>
                  <a:tcPr/>
                </a:tc>
                <a:tc>
                  <a:txBody>
                    <a:bodyPr/>
                    <a:lstStyle/>
                    <a:p>
                      <a:pPr algn="ctr"/>
                      <a:r>
                        <a:rPr lang="en-US" sz="1000" dirty="0">
                          <a:latin typeface="Bookman Old Style" panose="02050604050505020204" pitchFamily="18" charset="0"/>
                        </a:rPr>
                        <a:t>RM_1 consumption days before production ( from Table-D)</a:t>
                      </a:r>
                      <a:endParaRPr lang="en-IN" sz="1000" dirty="0">
                        <a:latin typeface="Bookman Old Style" panose="02050604050505020204" pitchFamily="18" charset="0"/>
                      </a:endParaRPr>
                    </a:p>
                  </a:txBody>
                  <a:tcPr/>
                </a:tc>
                <a:tc>
                  <a:txBody>
                    <a:bodyPr/>
                    <a:lstStyle/>
                    <a:p>
                      <a:pPr algn="ctr"/>
                      <a:r>
                        <a:rPr lang="en-US" sz="1000" dirty="0">
                          <a:latin typeface="Bookman Old Style" panose="02050604050505020204" pitchFamily="18" charset="0"/>
                        </a:rPr>
                        <a:t>Date of production for RM to be consumed  on 1-Jan-2023</a:t>
                      </a:r>
                      <a:endParaRPr lang="en-IN" sz="1000" dirty="0">
                        <a:latin typeface="Bookman Old Style" panose="02050604050505020204" pitchFamily="18" charset="0"/>
                      </a:endParaRPr>
                    </a:p>
                  </a:txBody>
                  <a:tcPr/>
                </a:tc>
                <a:tc>
                  <a:txBody>
                    <a:bodyPr/>
                    <a:lstStyle/>
                    <a:p>
                      <a:pPr algn="ctr"/>
                      <a:r>
                        <a:rPr lang="en-US" sz="1000" dirty="0">
                          <a:latin typeface="Bookman Old Style" panose="02050604050505020204" pitchFamily="18" charset="0"/>
                        </a:rPr>
                        <a:t>Planned production for the given dates (from Table-A in Input sheet)</a:t>
                      </a:r>
                      <a:endParaRPr lang="en-IN" sz="1000" dirty="0">
                        <a:latin typeface="Bookman Old Style" panose="02050604050505020204" pitchFamily="18" charset="0"/>
                      </a:endParaRPr>
                    </a:p>
                  </a:txBody>
                  <a:tcPr/>
                </a:tc>
                <a:tc>
                  <a:txBody>
                    <a:bodyPr/>
                    <a:lstStyle/>
                    <a:p>
                      <a:pPr algn="ctr"/>
                      <a:r>
                        <a:rPr lang="en-US" sz="1000" dirty="0">
                          <a:latin typeface="Bookman Old Style" panose="02050604050505020204" pitchFamily="18" charset="0"/>
                        </a:rPr>
                        <a:t>RM-1 consumption for each unit produced (taken from Table-C in Input sheet)</a:t>
                      </a:r>
                      <a:endParaRPr lang="en-IN" sz="1000" dirty="0">
                        <a:latin typeface="Bookman Old Style" panose="02050604050505020204" pitchFamily="18" charset="0"/>
                      </a:endParaRPr>
                    </a:p>
                  </a:txBody>
                  <a:tcPr/>
                </a:tc>
                <a:tc>
                  <a:txBody>
                    <a:bodyPr/>
                    <a:lstStyle/>
                    <a:p>
                      <a:pPr algn="ctr"/>
                      <a:r>
                        <a:rPr lang="en-US" sz="1000" dirty="0">
                          <a:latin typeface="Bookman Old Style" panose="02050604050505020204" pitchFamily="18" charset="0"/>
                        </a:rPr>
                        <a:t>RM_1 consumption for 1-Jan-2023</a:t>
                      </a:r>
                      <a:endParaRPr lang="en-IN" sz="1000" dirty="0">
                        <a:latin typeface="Bookman Old Style" panose="02050604050505020204" pitchFamily="18" charset="0"/>
                      </a:endParaRPr>
                    </a:p>
                  </a:txBody>
                  <a:tcPr/>
                </a:tc>
                <a:extLst>
                  <a:ext uri="{0D108BD9-81ED-4DB2-BD59-A6C34878D82A}">
                    <a16:rowId xmlns:a16="http://schemas.microsoft.com/office/drawing/2014/main" val="3303462322"/>
                  </a:ext>
                </a:extLst>
              </a:tr>
              <a:tr h="239915">
                <a:tc>
                  <a:txBody>
                    <a:bodyPr/>
                    <a:lstStyle/>
                    <a:p>
                      <a:r>
                        <a:rPr lang="en-US" sz="1000" dirty="0">
                          <a:latin typeface="Bookman Old Style" panose="02050604050505020204" pitchFamily="18" charset="0"/>
                        </a:rPr>
                        <a:t>Product_1</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2</a:t>
                      </a:r>
                      <a:endParaRPr lang="en-IN" sz="1000" dirty="0">
                        <a:latin typeface="Bookman Old Style" panose="02050604050505020204" pitchFamily="18" charset="0"/>
                      </a:endParaRPr>
                    </a:p>
                  </a:txBody>
                  <a:tcPr/>
                </a:tc>
                <a:tc>
                  <a:txBody>
                    <a:bodyPr/>
                    <a:lstStyle/>
                    <a:p>
                      <a:pPr algn="ctr"/>
                      <a:r>
                        <a:rPr lang="en-US" sz="1000" dirty="0">
                          <a:latin typeface="Bookman Old Style" panose="02050604050505020204" pitchFamily="18" charset="0"/>
                        </a:rPr>
                        <a:t>3-Jan-2023</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15</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4</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4*15=60</a:t>
                      </a:r>
                      <a:endParaRPr lang="en-IN" sz="1000" dirty="0">
                        <a:latin typeface="Bookman Old Style" panose="02050604050505020204" pitchFamily="18" charset="0"/>
                      </a:endParaRPr>
                    </a:p>
                  </a:txBody>
                  <a:tcPr/>
                </a:tc>
                <a:extLst>
                  <a:ext uri="{0D108BD9-81ED-4DB2-BD59-A6C34878D82A}">
                    <a16:rowId xmlns:a16="http://schemas.microsoft.com/office/drawing/2014/main" val="3416865472"/>
                  </a:ext>
                </a:extLst>
              </a:tr>
              <a:tr h="239915">
                <a:tc>
                  <a:txBody>
                    <a:bodyPr/>
                    <a:lstStyle/>
                    <a:p>
                      <a:r>
                        <a:rPr lang="en-US" sz="1000" dirty="0">
                          <a:latin typeface="Bookman Old Style" panose="02050604050505020204" pitchFamily="18" charset="0"/>
                        </a:rPr>
                        <a:t>Product_2</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3</a:t>
                      </a:r>
                      <a:endParaRPr lang="en-IN" sz="1000" dirty="0">
                        <a:latin typeface="Bookman Old Style" panose="02050604050505020204" pitchFamily="18" charset="0"/>
                      </a:endParaRPr>
                    </a:p>
                  </a:txBody>
                  <a:tcPr/>
                </a:tc>
                <a:tc>
                  <a:txBody>
                    <a:bodyPr/>
                    <a:lstStyle/>
                    <a:p>
                      <a:pPr algn="ctr"/>
                      <a:r>
                        <a:rPr lang="en-US" sz="1000" dirty="0">
                          <a:latin typeface="Bookman Old Style" panose="02050604050505020204" pitchFamily="18" charset="0"/>
                        </a:rPr>
                        <a:t>4-Jan-2023</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80</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3</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80*3=240</a:t>
                      </a:r>
                      <a:endParaRPr lang="en-IN" sz="1000" dirty="0">
                        <a:latin typeface="Bookman Old Style" panose="02050604050505020204" pitchFamily="18" charset="0"/>
                      </a:endParaRPr>
                    </a:p>
                  </a:txBody>
                  <a:tcPr/>
                </a:tc>
                <a:extLst>
                  <a:ext uri="{0D108BD9-81ED-4DB2-BD59-A6C34878D82A}">
                    <a16:rowId xmlns:a16="http://schemas.microsoft.com/office/drawing/2014/main" val="2778096403"/>
                  </a:ext>
                </a:extLst>
              </a:tr>
              <a:tr h="239915">
                <a:tc>
                  <a:txBody>
                    <a:bodyPr/>
                    <a:lstStyle/>
                    <a:p>
                      <a:r>
                        <a:rPr lang="en-US" sz="1000" dirty="0">
                          <a:latin typeface="Bookman Old Style" panose="02050604050505020204" pitchFamily="18" charset="0"/>
                        </a:rPr>
                        <a:t>Product_3</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1</a:t>
                      </a:r>
                      <a:endParaRPr lang="en-IN" sz="1000" dirty="0">
                        <a:latin typeface="Bookman Old Style" panose="02050604050505020204" pitchFamily="18" charset="0"/>
                      </a:endParaRPr>
                    </a:p>
                  </a:txBody>
                  <a:tcPr/>
                </a:tc>
                <a:tc>
                  <a:txBody>
                    <a:bodyPr/>
                    <a:lstStyle/>
                    <a:p>
                      <a:pPr algn="ctr"/>
                      <a:r>
                        <a:rPr lang="en-US" sz="1000" dirty="0">
                          <a:latin typeface="Bookman Old Style" panose="02050604050505020204" pitchFamily="18" charset="0"/>
                        </a:rPr>
                        <a:t>2-Jan-2023</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20</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1</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20*,=20</a:t>
                      </a:r>
                      <a:endParaRPr lang="en-IN" sz="1000" dirty="0">
                        <a:latin typeface="Bookman Old Style" panose="02050604050505020204" pitchFamily="18" charset="0"/>
                      </a:endParaRPr>
                    </a:p>
                  </a:txBody>
                  <a:tcPr/>
                </a:tc>
                <a:extLst>
                  <a:ext uri="{0D108BD9-81ED-4DB2-BD59-A6C34878D82A}">
                    <a16:rowId xmlns:a16="http://schemas.microsoft.com/office/drawing/2014/main" val="3949839243"/>
                  </a:ext>
                </a:extLst>
              </a:tr>
              <a:tr h="239915">
                <a:tc>
                  <a:txBody>
                    <a:bodyPr/>
                    <a:lstStyle/>
                    <a:p>
                      <a:r>
                        <a:rPr lang="en-US" sz="1000" dirty="0">
                          <a:latin typeface="Bookman Old Style" panose="02050604050505020204" pitchFamily="18" charset="0"/>
                        </a:rPr>
                        <a:t>Product_4</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0</a:t>
                      </a:r>
                      <a:endParaRPr lang="en-IN" sz="1000" dirty="0">
                        <a:latin typeface="Bookman Old Style" panose="02050604050505020204" pitchFamily="18" charset="0"/>
                      </a:endParaRPr>
                    </a:p>
                  </a:txBody>
                  <a:tcPr/>
                </a:tc>
                <a:tc>
                  <a:txBody>
                    <a:bodyPr/>
                    <a:lstStyle/>
                    <a:p>
                      <a:pPr algn="ctr"/>
                      <a:r>
                        <a:rPr lang="en-US" sz="1000" dirty="0">
                          <a:latin typeface="Bookman Old Style" panose="02050604050505020204" pitchFamily="18" charset="0"/>
                        </a:rPr>
                        <a:t>1-Jan-2023</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25</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4</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25*4=100</a:t>
                      </a:r>
                      <a:endParaRPr lang="en-IN" sz="1000" dirty="0">
                        <a:latin typeface="Bookman Old Style" panose="02050604050505020204" pitchFamily="18" charset="0"/>
                      </a:endParaRPr>
                    </a:p>
                  </a:txBody>
                  <a:tcPr/>
                </a:tc>
                <a:extLst>
                  <a:ext uri="{0D108BD9-81ED-4DB2-BD59-A6C34878D82A}">
                    <a16:rowId xmlns:a16="http://schemas.microsoft.com/office/drawing/2014/main" val="41807053"/>
                  </a:ext>
                </a:extLst>
              </a:tr>
              <a:tr h="239915">
                <a:tc>
                  <a:txBody>
                    <a:bodyPr/>
                    <a:lstStyle/>
                    <a:p>
                      <a:r>
                        <a:rPr lang="en-US" sz="1000" dirty="0">
                          <a:latin typeface="Bookman Old Style" panose="02050604050505020204" pitchFamily="18" charset="0"/>
                        </a:rPr>
                        <a:t>Product_6</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4</a:t>
                      </a:r>
                      <a:endParaRPr lang="en-IN" sz="1000" dirty="0">
                        <a:latin typeface="Bookman Old Style" panose="02050604050505020204" pitchFamily="18" charset="0"/>
                      </a:endParaRPr>
                    </a:p>
                  </a:txBody>
                  <a:tcPr/>
                </a:tc>
                <a:tc>
                  <a:txBody>
                    <a:bodyPr/>
                    <a:lstStyle/>
                    <a:p>
                      <a:pPr algn="ctr"/>
                      <a:r>
                        <a:rPr lang="en-US" sz="1000" dirty="0">
                          <a:latin typeface="Bookman Old Style" panose="02050604050505020204" pitchFamily="18" charset="0"/>
                        </a:rPr>
                        <a:t>5-Jan-2023</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50</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7</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50*7=350</a:t>
                      </a:r>
                      <a:endParaRPr lang="en-IN" sz="1000" dirty="0">
                        <a:latin typeface="Bookman Old Style" panose="02050604050505020204" pitchFamily="18" charset="0"/>
                      </a:endParaRPr>
                    </a:p>
                  </a:txBody>
                  <a:tcPr/>
                </a:tc>
                <a:extLst>
                  <a:ext uri="{0D108BD9-81ED-4DB2-BD59-A6C34878D82A}">
                    <a16:rowId xmlns:a16="http://schemas.microsoft.com/office/drawing/2014/main" val="583076949"/>
                  </a:ext>
                </a:extLst>
              </a:tr>
              <a:tr h="239915">
                <a:tc>
                  <a:txBody>
                    <a:bodyPr/>
                    <a:lstStyle/>
                    <a:p>
                      <a:r>
                        <a:rPr lang="en-US" sz="1000" dirty="0">
                          <a:latin typeface="Bookman Old Style" panose="02050604050505020204" pitchFamily="18" charset="0"/>
                        </a:rPr>
                        <a:t>Product_6</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5</a:t>
                      </a:r>
                      <a:endParaRPr lang="en-IN" sz="1000" dirty="0">
                        <a:latin typeface="Bookman Old Style" panose="02050604050505020204" pitchFamily="18" charset="0"/>
                      </a:endParaRPr>
                    </a:p>
                  </a:txBody>
                  <a:tcPr/>
                </a:tc>
                <a:tc>
                  <a:txBody>
                    <a:bodyPr/>
                    <a:lstStyle/>
                    <a:p>
                      <a:pPr algn="ctr"/>
                      <a:r>
                        <a:rPr lang="en-US" sz="1000" dirty="0">
                          <a:latin typeface="Bookman Old Style" panose="02050604050505020204" pitchFamily="18" charset="0"/>
                        </a:rPr>
                        <a:t>6-Jan-2023</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65</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8</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65*8=520</a:t>
                      </a:r>
                      <a:endParaRPr lang="en-IN" sz="1000" dirty="0">
                        <a:latin typeface="Bookman Old Style" panose="02050604050505020204" pitchFamily="18" charset="0"/>
                      </a:endParaRPr>
                    </a:p>
                  </a:txBody>
                  <a:tcPr/>
                </a:tc>
                <a:extLst>
                  <a:ext uri="{0D108BD9-81ED-4DB2-BD59-A6C34878D82A}">
                    <a16:rowId xmlns:a16="http://schemas.microsoft.com/office/drawing/2014/main" val="2763250881"/>
                  </a:ext>
                </a:extLst>
              </a:tr>
              <a:tr h="347827">
                <a:tc>
                  <a:txBody>
                    <a:bodyPr/>
                    <a:lstStyle/>
                    <a:p>
                      <a:r>
                        <a:rPr lang="en-US" sz="1000" dirty="0">
                          <a:latin typeface="Bookman Old Style" panose="02050604050505020204" pitchFamily="18" charset="0"/>
                        </a:rPr>
                        <a:t>Product_7</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8</a:t>
                      </a:r>
                      <a:endParaRPr lang="en-IN" sz="1000" dirty="0">
                        <a:latin typeface="Bookman Old Style" panose="02050604050505020204" pitchFamily="18" charset="0"/>
                      </a:endParaRPr>
                    </a:p>
                  </a:txBody>
                  <a:tcPr/>
                </a:tc>
                <a:tc>
                  <a:txBody>
                    <a:bodyPr/>
                    <a:lstStyle/>
                    <a:p>
                      <a:pPr algn="ctr"/>
                      <a:r>
                        <a:rPr lang="en-US" sz="1000" dirty="0">
                          <a:latin typeface="Bookman Old Style" panose="02050604050505020204" pitchFamily="18" charset="0"/>
                        </a:rPr>
                        <a:t>9-Jan-2023</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0 (no production scheduled for 9-Jan-2023)</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5</a:t>
                      </a:r>
                      <a:endParaRPr lang="en-IN" sz="1000" dirty="0">
                        <a:latin typeface="Bookman Old Style" panose="02050604050505020204" pitchFamily="18" charset="0"/>
                      </a:endParaRPr>
                    </a:p>
                  </a:txBody>
                  <a:tcPr/>
                </a:tc>
                <a:tc>
                  <a:txBody>
                    <a:bodyPr/>
                    <a:lstStyle/>
                    <a:p>
                      <a:pPr algn="r"/>
                      <a:r>
                        <a:rPr lang="en-US" sz="1000" dirty="0">
                          <a:latin typeface="Bookman Old Style" panose="02050604050505020204" pitchFamily="18" charset="0"/>
                        </a:rPr>
                        <a:t>0</a:t>
                      </a:r>
                      <a:endParaRPr lang="en-IN" sz="1000" dirty="0">
                        <a:latin typeface="Bookman Old Style" panose="02050604050505020204" pitchFamily="18" charset="0"/>
                      </a:endParaRPr>
                    </a:p>
                  </a:txBody>
                  <a:tcPr/>
                </a:tc>
                <a:extLst>
                  <a:ext uri="{0D108BD9-81ED-4DB2-BD59-A6C34878D82A}">
                    <a16:rowId xmlns:a16="http://schemas.microsoft.com/office/drawing/2014/main" val="2139232982"/>
                  </a:ext>
                </a:extLst>
              </a:tr>
              <a:tr h="239915">
                <a:tc>
                  <a:txBody>
                    <a:bodyPr/>
                    <a:lstStyle/>
                    <a:p>
                      <a:r>
                        <a:rPr lang="en-US" sz="1000" b="1" dirty="0">
                          <a:latin typeface="Bookman Old Style" panose="02050604050505020204" pitchFamily="18" charset="0"/>
                        </a:rPr>
                        <a:t>Total</a:t>
                      </a:r>
                      <a:endParaRPr lang="en-IN" sz="1000" b="1" dirty="0">
                        <a:latin typeface="Bookman Old Style" panose="02050604050505020204" pitchFamily="18" charset="0"/>
                      </a:endParaRPr>
                    </a:p>
                  </a:txBody>
                  <a:tcPr/>
                </a:tc>
                <a:tc>
                  <a:txBody>
                    <a:bodyPr/>
                    <a:lstStyle/>
                    <a:p>
                      <a:endParaRPr lang="en-IN" sz="1000" b="1" dirty="0">
                        <a:latin typeface="Bookman Old Style" panose="02050604050505020204" pitchFamily="18" charset="0"/>
                      </a:endParaRPr>
                    </a:p>
                  </a:txBody>
                  <a:tcPr/>
                </a:tc>
                <a:tc>
                  <a:txBody>
                    <a:bodyPr/>
                    <a:lstStyle/>
                    <a:p>
                      <a:endParaRPr lang="en-IN" sz="1000" b="1" dirty="0">
                        <a:latin typeface="Bookman Old Style" panose="02050604050505020204" pitchFamily="18" charset="0"/>
                      </a:endParaRPr>
                    </a:p>
                  </a:txBody>
                  <a:tcPr/>
                </a:tc>
                <a:tc>
                  <a:txBody>
                    <a:bodyPr/>
                    <a:lstStyle/>
                    <a:p>
                      <a:endParaRPr lang="en-IN" sz="1000" b="1" dirty="0">
                        <a:latin typeface="Bookman Old Style" panose="02050604050505020204" pitchFamily="18" charset="0"/>
                      </a:endParaRPr>
                    </a:p>
                  </a:txBody>
                  <a:tcPr/>
                </a:tc>
                <a:tc>
                  <a:txBody>
                    <a:bodyPr/>
                    <a:lstStyle/>
                    <a:p>
                      <a:endParaRPr lang="en-IN" sz="1000" b="1" dirty="0">
                        <a:latin typeface="Bookman Old Style" panose="02050604050505020204" pitchFamily="18" charset="0"/>
                      </a:endParaRPr>
                    </a:p>
                  </a:txBody>
                  <a:tcPr/>
                </a:tc>
                <a:tc>
                  <a:txBody>
                    <a:bodyPr/>
                    <a:lstStyle/>
                    <a:p>
                      <a:pPr algn="r"/>
                      <a:r>
                        <a:rPr lang="en-US" sz="1000" b="1" dirty="0">
                          <a:latin typeface="Bookman Old Style" panose="02050604050505020204" pitchFamily="18" charset="0"/>
                        </a:rPr>
                        <a:t>1,290 units</a:t>
                      </a:r>
                      <a:endParaRPr lang="en-IN" sz="1000" b="1" dirty="0">
                        <a:latin typeface="Bookman Old Style" panose="02050604050505020204" pitchFamily="18" charset="0"/>
                      </a:endParaRPr>
                    </a:p>
                  </a:txBody>
                  <a:tcPr/>
                </a:tc>
                <a:extLst>
                  <a:ext uri="{0D108BD9-81ED-4DB2-BD59-A6C34878D82A}">
                    <a16:rowId xmlns:a16="http://schemas.microsoft.com/office/drawing/2014/main" val="2064048882"/>
                  </a:ext>
                </a:extLst>
              </a:tr>
            </a:tbl>
          </a:graphicData>
        </a:graphic>
      </p:graphicFrame>
      <p:sp>
        <p:nvSpPr>
          <p:cNvPr id="4" name="Slide Number Placeholder 3">
            <a:extLst>
              <a:ext uri="{FF2B5EF4-FFF2-40B4-BE49-F238E27FC236}">
                <a16:creationId xmlns:a16="http://schemas.microsoft.com/office/drawing/2014/main" id="{833A2AFB-1CEA-7DBE-1A9B-D7890FF75007}"/>
              </a:ext>
            </a:extLst>
          </p:cNvPr>
          <p:cNvSpPr>
            <a:spLocks noGrp="1"/>
          </p:cNvSpPr>
          <p:nvPr>
            <p:ph type="sldNum" sz="quarter" idx="12"/>
          </p:nvPr>
        </p:nvSpPr>
        <p:spPr/>
        <p:txBody>
          <a:bodyPr/>
          <a:lstStyle/>
          <a:p>
            <a:fld id="{F2AD5B78-1ABF-4C34-9F6F-D26F1585A10F}" type="slidenum">
              <a:rPr lang="en-IN" smtClean="0"/>
              <a:t>12</a:t>
            </a:fld>
            <a:endParaRPr lang="en-IN"/>
          </a:p>
        </p:txBody>
      </p:sp>
    </p:spTree>
    <p:extLst>
      <p:ext uri="{BB962C8B-B14F-4D97-AF65-F5344CB8AC3E}">
        <p14:creationId xmlns:p14="http://schemas.microsoft.com/office/powerpoint/2010/main" val="16313318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D72CAC-A0F1-745D-6D22-32D651F816DF}"/>
              </a:ext>
            </a:extLst>
          </p:cNvPr>
          <p:cNvSpPr>
            <a:spLocks noGrp="1"/>
          </p:cNvSpPr>
          <p:nvPr>
            <p:ph type="title"/>
          </p:nvPr>
        </p:nvSpPr>
        <p:spPr>
          <a:xfrm>
            <a:off x="838200" y="365125"/>
            <a:ext cx="10515600" cy="1033907"/>
          </a:xfrm>
          <a:solidFill>
            <a:schemeClr val="accent2"/>
          </a:solidFill>
        </p:spPr>
        <p:txBody>
          <a:bodyPr/>
          <a:lstStyle/>
          <a:p>
            <a:r>
              <a:rPr lang="en-US" b="1" dirty="0" err="1">
                <a:solidFill>
                  <a:schemeClr val="bg1"/>
                </a:solidFill>
                <a:latin typeface="Bookman Old Style" panose="02050604050505020204" pitchFamily="18" charset="0"/>
              </a:rPr>
              <a:t>Report_Material</a:t>
            </a:r>
            <a:r>
              <a:rPr lang="en-US" b="1" dirty="0">
                <a:solidFill>
                  <a:schemeClr val="bg1"/>
                </a:solidFill>
                <a:latin typeface="Bookman Old Style" panose="02050604050505020204" pitchFamily="18" charset="0"/>
              </a:rPr>
              <a:t> Planning</a:t>
            </a:r>
            <a:endParaRPr lang="en-IN" b="1" dirty="0">
              <a:solidFill>
                <a:schemeClr val="bg1"/>
              </a:solidFill>
              <a:latin typeface="Bookman Old Style" panose="02050604050505020204" pitchFamily="18" charset="0"/>
            </a:endParaRPr>
          </a:p>
        </p:txBody>
      </p:sp>
      <p:sp>
        <p:nvSpPr>
          <p:cNvPr id="6" name="Content Placeholder 5">
            <a:extLst>
              <a:ext uri="{FF2B5EF4-FFF2-40B4-BE49-F238E27FC236}">
                <a16:creationId xmlns:a16="http://schemas.microsoft.com/office/drawing/2014/main" id="{86CAD5A5-17CF-D316-F019-C314E284BB58}"/>
              </a:ext>
            </a:extLst>
          </p:cNvPr>
          <p:cNvSpPr>
            <a:spLocks noGrp="1"/>
          </p:cNvSpPr>
          <p:nvPr>
            <p:ph idx="1"/>
          </p:nvPr>
        </p:nvSpPr>
        <p:spPr>
          <a:xfrm>
            <a:off x="838200" y="1517904"/>
            <a:ext cx="10515600" cy="4677347"/>
          </a:xfrm>
          <a:solidFill>
            <a:schemeClr val="tx2">
              <a:lumMod val="20000"/>
              <a:lumOff val="80000"/>
            </a:schemeClr>
          </a:solidFill>
        </p:spPr>
        <p:txBody>
          <a:bodyPr>
            <a:normAutofit/>
          </a:bodyPr>
          <a:lstStyle/>
          <a:p>
            <a:pPr marL="0" indent="0">
              <a:buNone/>
            </a:pPr>
            <a:r>
              <a:rPr lang="en-US" sz="2000" dirty="0">
                <a:solidFill>
                  <a:schemeClr val="accent5">
                    <a:lumMod val="50000"/>
                  </a:schemeClr>
                </a:solidFill>
                <a:latin typeface="Bookman Old Style" panose="02050604050505020204" pitchFamily="18" charset="0"/>
              </a:rPr>
              <a:t>By means of the logic detailed in the previous slide, the tool proceeds to determine day-wise, the planned material consumption for each item.</a:t>
            </a:r>
          </a:p>
          <a:p>
            <a:pPr marL="0" indent="0">
              <a:buNone/>
            </a:pPr>
            <a:r>
              <a:rPr lang="en-US" sz="2000" dirty="0">
                <a:solidFill>
                  <a:schemeClr val="accent5">
                    <a:lumMod val="50000"/>
                  </a:schemeClr>
                </a:solidFill>
                <a:latin typeface="Bookman Old Style" panose="02050604050505020204" pitchFamily="18" charset="0"/>
              </a:rPr>
              <a:t> </a:t>
            </a: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12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IN" sz="2000" b="0" u="none" baseline="0" dirty="0">
              <a:solidFill>
                <a:schemeClr val="accent5">
                  <a:lumMod val="50000"/>
                </a:schemeClr>
              </a:solidFill>
              <a:latin typeface="Bookman Old Style" panose="02050604050505020204" pitchFamily="18" charset="0"/>
            </a:endParaRPr>
          </a:p>
        </p:txBody>
      </p:sp>
      <p:pic>
        <p:nvPicPr>
          <p:cNvPr id="7" name="Picture 6">
            <a:extLst>
              <a:ext uri="{FF2B5EF4-FFF2-40B4-BE49-F238E27FC236}">
                <a16:creationId xmlns:a16="http://schemas.microsoft.com/office/drawing/2014/main" id="{B3D2DFE7-66D7-CF5D-0819-4C28634EF34F}"/>
              </a:ext>
            </a:extLst>
          </p:cNvPr>
          <p:cNvPicPr>
            <a:picLocks noChangeAspect="1"/>
          </p:cNvPicPr>
          <p:nvPr/>
        </p:nvPicPr>
        <p:blipFill>
          <a:blip r:embed="rId2"/>
          <a:stretch>
            <a:fillRect/>
          </a:stretch>
        </p:blipFill>
        <p:spPr>
          <a:xfrm>
            <a:off x="932688" y="2359620"/>
            <a:ext cx="10250424" cy="2834172"/>
          </a:xfrm>
          <a:prstGeom prst="rect">
            <a:avLst/>
          </a:prstGeom>
        </p:spPr>
      </p:pic>
      <p:sp>
        <p:nvSpPr>
          <p:cNvPr id="2" name="Slide Number Placeholder 1">
            <a:extLst>
              <a:ext uri="{FF2B5EF4-FFF2-40B4-BE49-F238E27FC236}">
                <a16:creationId xmlns:a16="http://schemas.microsoft.com/office/drawing/2014/main" id="{509022D1-3C76-9C58-C514-E34D1FC92738}"/>
              </a:ext>
            </a:extLst>
          </p:cNvPr>
          <p:cNvSpPr>
            <a:spLocks noGrp="1"/>
          </p:cNvSpPr>
          <p:nvPr>
            <p:ph type="sldNum" sz="quarter" idx="12"/>
          </p:nvPr>
        </p:nvSpPr>
        <p:spPr/>
        <p:txBody>
          <a:bodyPr/>
          <a:lstStyle/>
          <a:p>
            <a:fld id="{F2AD5B78-1ABF-4C34-9F6F-D26F1585A10F}" type="slidenum">
              <a:rPr lang="en-IN" smtClean="0"/>
              <a:t>13</a:t>
            </a:fld>
            <a:endParaRPr lang="en-IN"/>
          </a:p>
        </p:txBody>
      </p:sp>
    </p:spTree>
    <p:extLst>
      <p:ext uri="{BB962C8B-B14F-4D97-AF65-F5344CB8AC3E}">
        <p14:creationId xmlns:p14="http://schemas.microsoft.com/office/powerpoint/2010/main" val="22390836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D72CAC-A0F1-745D-6D22-32D651F816DF}"/>
              </a:ext>
            </a:extLst>
          </p:cNvPr>
          <p:cNvSpPr>
            <a:spLocks noGrp="1"/>
          </p:cNvSpPr>
          <p:nvPr>
            <p:ph type="title"/>
          </p:nvPr>
        </p:nvSpPr>
        <p:spPr>
          <a:xfrm>
            <a:off x="838200" y="365125"/>
            <a:ext cx="10515600" cy="1033907"/>
          </a:xfrm>
          <a:solidFill>
            <a:schemeClr val="accent2"/>
          </a:solidFill>
        </p:spPr>
        <p:txBody>
          <a:bodyPr>
            <a:normAutofit/>
          </a:bodyPr>
          <a:lstStyle/>
          <a:p>
            <a:r>
              <a:rPr lang="en-US" b="1" dirty="0" err="1">
                <a:solidFill>
                  <a:schemeClr val="bg1"/>
                </a:solidFill>
                <a:latin typeface="Bookman Old Style" panose="02050604050505020204" pitchFamily="18" charset="0"/>
              </a:rPr>
              <a:t>Report_Material</a:t>
            </a:r>
            <a:r>
              <a:rPr lang="en-US" b="1" dirty="0">
                <a:solidFill>
                  <a:schemeClr val="bg1"/>
                </a:solidFill>
                <a:latin typeface="Bookman Old Style" panose="02050604050505020204" pitchFamily="18" charset="0"/>
              </a:rPr>
              <a:t> Planning</a:t>
            </a:r>
            <a:endParaRPr lang="en-IN" b="1" dirty="0">
              <a:solidFill>
                <a:schemeClr val="bg1"/>
              </a:solidFill>
              <a:latin typeface="Bookman Old Style" panose="02050604050505020204" pitchFamily="18" charset="0"/>
            </a:endParaRPr>
          </a:p>
        </p:txBody>
      </p:sp>
      <p:sp>
        <p:nvSpPr>
          <p:cNvPr id="6" name="Content Placeholder 5">
            <a:extLst>
              <a:ext uri="{FF2B5EF4-FFF2-40B4-BE49-F238E27FC236}">
                <a16:creationId xmlns:a16="http://schemas.microsoft.com/office/drawing/2014/main" id="{86CAD5A5-17CF-D316-F019-C314E284BB58}"/>
              </a:ext>
            </a:extLst>
          </p:cNvPr>
          <p:cNvSpPr>
            <a:spLocks noGrp="1"/>
          </p:cNvSpPr>
          <p:nvPr>
            <p:ph idx="1"/>
          </p:nvPr>
        </p:nvSpPr>
        <p:spPr>
          <a:xfrm>
            <a:off x="838200" y="1517904"/>
            <a:ext cx="10515600" cy="4677347"/>
          </a:xfrm>
          <a:solidFill>
            <a:schemeClr val="tx2">
              <a:lumMod val="20000"/>
              <a:lumOff val="80000"/>
            </a:schemeClr>
          </a:solidFill>
        </p:spPr>
        <p:txBody>
          <a:bodyPr>
            <a:normAutofit/>
          </a:bodyPr>
          <a:lstStyle/>
          <a:p>
            <a:pPr marL="0" indent="0">
              <a:buNone/>
            </a:pPr>
            <a:r>
              <a:rPr lang="en-US" sz="2000" dirty="0">
                <a:solidFill>
                  <a:schemeClr val="accent5">
                    <a:lumMod val="50000"/>
                  </a:schemeClr>
                </a:solidFill>
                <a:latin typeface="Bookman Old Style" panose="02050604050505020204" pitchFamily="18" charset="0"/>
              </a:rPr>
              <a:t>Table-2 determines day-wise the quantities of various materials that need to be </a:t>
            </a:r>
            <a:r>
              <a:rPr lang="en-US" sz="2000" dirty="0" err="1">
                <a:solidFill>
                  <a:schemeClr val="accent5">
                    <a:lumMod val="50000"/>
                  </a:schemeClr>
                </a:solidFill>
                <a:latin typeface="Bookman Old Style" panose="02050604050505020204" pitchFamily="18" charset="0"/>
              </a:rPr>
              <a:t>inwarded</a:t>
            </a:r>
            <a:r>
              <a:rPr lang="en-US" sz="2000" dirty="0">
                <a:solidFill>
                  <a:schemeClr val="accent5">
                    <a:lumMod val="50000"/>
                  </a:schemeClr>
                </a:solidFill>
                <a:latin typeface="Bookman Old Style" panose="02050604050505020204" pitchFamily="18" charset="0"/>
              </a:rPr>
              <a:t>/received taking into account various factors like material consumption (from Table-1), re-order level entered by the user, available stock etc.</a:t>
            </a:r>
          </a:p>
          <a:p>
            <a:pPr marL="0" indent="0">
              <a:buNone/>
            </a:pPr>
            <a:r>
              <a:rPr lang="en-US" sz="2000" dirty="0">
                <a:solidFill>
                  <a:schemeClr val="accent5">
                    <a:lumMod val="50000"/>
                  </a:schemeClr>
                </a:solidFill>
                <a:latin typeface="Bookman Old Style" panose="02050604050505020204" pitchFamily="18" charset="0"/>
              </a:rPr>
              <a:t> </a:t>
            </a: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12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IN" sz="2000" b="0" u="none" baseline="0" dirty="0">
              <a:solidFill>
                <a:schemeClr val="accent5">
                  <a:lumMod val="50000"/>
                </a:schemeClr>
              </a:solidFill>
              <a:latin typeface="Bookman Old Style" panose="02050604050505020204" pitchFamily="18" charset="0"/>
            </a:endParaRPr>
          </a:p>
        </p:txBody>
      </p:sp>
      <p:pic>
        <p:nvPicPr>
          <p:cNvPr id="4" name="Picture 3">
            <a:extLst>
              <a:ext uri="{FF2B5EF4-FFF2-40B4-BE49-F238E27FC236}">
                <a16:creationId xmlns:a16="http://schemas.microsoft.com/office/drawing/2014/main" id="{F0B50E42-BF76-9284-D4B9-BC17348D0744}"/>
              </a:ext>
            </a:extLst>
          </p:cNvPr>
          <p:cNvPicPr>
            <a:picLocks noChangeAspect="1"/>
          </p:cNvPicPr>
          <p:nvPr/>
        </p:nvPicPr>
        <p:blipFill>
          <a:blip r:embed="rId2"/>
          <a:stretch>
            <a:fillRect/>
          </a:stretch>
        </p:blipFill>
        <p:spPr>
          <a:xfrm>
            <a:off x="1011936" y="2624328"/>
            <a:ext cx="10168128" cy="2843785"/>
          </a:xfrm>
          <a:prstGeom prst="rect">
            <a:avLst/>
          </a:prstGeom>
        </p:spPr>
      </p:pic>
      <p:sp>
        <p:nvSpPr>
          <p:cNvPr id="2" name="Slide Number Placeholder 1">
            <a:extLst>
              <a:ext uri="{FF2B5EF4-FFF2-40B4-BE49-F238E27FC236}">
                <a16:creationId xmlns:a16="http://schemas.microsoft.com/office/drawing/2014/main" id="{24F008D6-00E9-A647-B1A2-F2B88AB17764}"/>
              </a:ext>
            </a:extLst>
          </p:cNvPr>
          <p:cNvSpPr>
            <a:spLocks noGrp="1"/>
          </p:cNvSpPr>
          <p:nvPr>
            <p:ph type="sldNum" sz="quarter" idx="12"/>
          </p:nvPr>
        </p:nvSpPr>
        <p:spPr/>
        <p:txBody>
          <a:bodyPr/>
          <a:lstStyle/>
          <a:p>
            <a:fld id="{F2AD5B78-1ABF-4C34-9F6F-D26F1585A10F}" type="slidenum">
              <a:rPr lang="en-IN" smtClean="0"/>
              <a:t>14</a:t>
            </a:fld>
            <a:endParaRPr lang="en-IN"/>
          </a:p>
        </p:txBody>
      </p:sp>
    </p:spTree>
    <p:extLst>
      <p:ext uri="{BB962C8B-B14F-4D97-AF65-F5344CB8AC3E}">
        <p14:creationId xmlns:p14="http://schemas.microsoft.com/office/powerpoint/2010/main" val="23964998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D72CAC-A0F1-745D-6D22-32D651F816DF}"/>
              </a:ext>
            </a:extLst>
          </p:cNvPr>
          <p:cNvSpPr>
            <a:spLocks noGrp="1"/>
          </p:cNvSpPr>
          <p:nvPr>
            <p:ph type="title"/>
          </p:nvPr>
        </p:nvSpPr>
        <p:spPr>
          <a:xfrm>
            <a:off x="838200" y="365125"/>
            <a:ext cx="10515600" cy="1033907"/>
          </a:xfrm>
          <a:solidFill>
            <a:schemeClr val="accent2"/>
          </a:solidFill>
        </p:spPr>
        <p:txBody>
          <a:bodyPr>
            <a:normAutofit/>
          </a:bodyPr>
          <a:lstStyle/>
          <a:p>
            <a:r>
              <a:rPr lang="en-US" b="1" dirty="0" err="1">
                <a:solidFill>
                  <a:schemeClr val="bg1"/>
                </a:solidFill>
                <a:latin typeface="Bookman Old Style" panose="02050604050505020204" pitchFamily="18" charset="0"/>
              </a:rPr>
              <a:t>Report_Material</a:t>
            </a:r>
            <a:r>
              <a:rPr lang="en-US" b="1" dirty="0">
                <a:solidFill>
                  <a:schemeClr val="bg1"/>
                </a:solidFill>
                <a:latin typeface="Bookman Old Style" panose="02050604050505020204" pitchFamily="18" charset="0"/>
              </a:rPr>
              <a:t> Planning</a:t>
            </a:r>
            <a:endParaRPr lang="en-IN" b="1" dirty="0">
              <a:solidFill>
                <a:schemeClr val="bg1"/>
              </a:solidFill>
              <a:latin typeface="Bookman Old Style" panose="02050604050505020204" pitchFamily="18" charset="0"/>
            </a:endParaRPr>
          </a:p>
        </p:txBody>
      </p:sp>
      <p:sp>
        <p:nvSpPr>
          <p:cNvPr id="6" name="Content Placeholder 5">
            <a:extLst>
              <a:ext uri="{FF2B5EF4-FFF2-40B4-BE49-F238E27FC236}">
                <a16:creationId xmlns:a16="http://schemas.microsoft.com/office/drawing/2014/main" id="{86CAD5A5-17CF-D316-F019-C314E284BB58}"/>
              </a:ext>
            </a:extLst>
          </p:cNvPr>
          <p:cNvSpPr>
            <a:spLocks noGrp="1"/>
          </p:cNvSpPr>
          <p:nvPr>
            <p:ph idx="1"/>
          </p:nvPr>
        </p:nvSpPr>
        <p:spPr>
          <a:xfrm>
            <a:off x="838200" y="1517904"/>
            <a:ext cx="10515600" cy="4677347"/>
          </a:xfrm>
          <a:solidFill>
            <a:schemeClr val="tx2">
              <a:lumMod val="20000"/>
              <a:lumOff val="80000"/>
            </a:schemeClr>
          </a:solidFill>
        </p:spPr>
        <p:txBody>
          <a:bodyPr>
            <a:normAutofit/>
          </a:bodyPr>
          <a:lstStyle/>
          <a:p>
            <a:pPr marL="0" indent="0">
              <a:buNone/>
            </a:pPr>
            <a:r>
              <a:rPr lang="en-US" sz="2000" dirty="0">
                <a:solidFill>
                  <a:schemeClr val="accent5">
                    <a:lumMod val="50000"/>
                  </a:schemeClr>
                </a:solidFill>
                <a:latin typeface="Bookman Old Style" panose="02050604050505020204" pitchFamily="18" charset="0"/>
              </a:rPr>
              <a:t>Table-3 determines day-wise orders to be placed for various materials taking into consideration the lead-time for delivery, projected inwards (Table-2) and other factors.</a:t>
            </a: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r>
              <a:rPr lang="en-US" sz="2000" dirty="0">
                <a:solidFill>
                  <a:schemeClr val="accent5">
                    <a:lumMod val="50000"/>
                  </a:schemeClr>
                </a:solidFill>
                <a:latin typeface="Bookman Old Style" panose="02050604050505020204" pitchFamily="18" charset="0"/>
              </a:rPr>
              <a:t> </a:t>
            </a: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12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IN" sz="2000" b="0" u="none" baseline="0" dirty="0">
              <a:solidFill>
                <a:schemeClr val="accent5">
                  <a:lumMod val="50000"/>
                </a:schemeClr>
              </a:solidFill>
              <a:latin typeface="Bookman Old Style" panose="02050604050505020204" pitchFamily="18" charset="0"/>
            </a:endParaRPr>
          </a:p>
        </p:txBody>
      </p:sp>
      <p:pic>
        <p:nvPicPr>
          <p:cNvPr id="3" name="Picture 2">
            <a:extLst>
              <a:ext uri="{FF2B5EF4-FFF2-40B4-BE49-F238E27FC236}">
                <a16:creationId xmlns:a16="http://schemas.microsoft.com/office/drawing/2014/main" id="{3643BD28-5B63-232C-65A5-B4649679DF91}"/>
              </a:ext>
            </a:extLst>
          </p:cNvPr>
          <p:cNvPicPr>
            <a:picLocks noChangeAspect="1"/>
          </p:cNvPicPr>
          <p:nvPr/>
        </p:nvPicPr>
        <p:blipFill>
          <a:blip r:embed="rId2"/>
          <a:stretch>
            <a:fillRect/>
          </a:stretch>
        </p:blipFill>
        <p:spPr>
          <a:xfrm>
            <a:off x="941832" y="2486381"/>
            <a:ext cx="10003536" cy="2177059"/>
          </a:xfrm>
          <a:prstGeom prst="rect">
            <a:avLst/>
          </a:prstGeom>
        </p:spPr>
      </p:pic>
      <p:sp>
        <p:nvSpPr>
          <p:cNvPr id="7" name="TextBox 6">
            <a:extLst>
              <a:ext uri="{FF2B5EF4-FFF2-40B4-BE49-F238E27FC236}">
                <a16:creationId xmlns:a16="http://schemas.microsoft.com/office/drawing/2014/main" id="{58325EE4-63E8-C2B0-E307-EC67AB8F29CC}"/>
              </a:ext>
            </a:extLst>
          </p:cNvPr>
          <p:cNvSpPr txBox="1"/>
          <p:nvPr/>
        </p:nvSpPr>
        <p:spPr>
          <a:xfrm>
            <a:off x="952500" y="4836389"/>
            <a:ext cx="9992868" cy="1200329"/>
          </a:xfrm>
          <a:prstGeom prst="rect">
            <a:avLst/>
          </a:prstGeom>
          <a:solidFill>
            <a:schemeClr val="bg1">
              <a:lumMod val="85000"/>
            </a:schemeClr>
          </a:solidFill>
        </p:spPr>
        <p:txBody>
          <a:bodyPr wrap="square" rtlCol="0">
            <a:spAutoFit/>
          </a:bodyPr>
          <a:lstStyle/>
          <a:p>
            <a:r>
              <a:rPr lang="en-US" sz="1200" b="1" dirty="0">
                <a:solidFill>
                  <a:srgbClr val="0070C0"/>
                </a:solidFill>
                <a:latin typeface="Bookman Old Style" panose="02050604050505020204" pitchFamily="18" charset="0"/>
              </a:rPr>
              <a:t>This can be explained by taking RM_2 as example. The above table shows that 555 units of RM-4 need to be ordered on 1-Jan-2023. The tool determines this by fetching the data for lead-time for delivery from TABLE B in Input sheet ( which shows 4 days as the max. lead time for RM_4). Thus, for an inward of 555 units into factory store to happen on 5-Jan-2023,  the order for 555 units needs to be placed on 1-Jan-2023 (4 days before 5-Jan-2023). If an order is placed earlier than 1-Jan-2023, it would result in extra inventory holding costs; if placed later than 4 days, it may result in stock-out and consequent stoppage in production.</a:t>
            </a:r>
            <a:endParaRPr lang="en-IN" sz="1200" b="1" dirty="0">
              <a:solidFill>
                <a:srgbClr val="0070C0"/>
              </a:solidFill>
              <a:latin typeface="Bookman Old Style" panose="02050604050505020204" pitchFamily="18" charset="0"/>
            </a:endParaRPr>
          </a:p>
        </p:txBody>
      </p:sp>
      <p:sp>
        <p:nvSpPr>
          <p:cNvPr id="2" name="Slide Number Placeholder 1">
            <a:extLst>
              <a:ext uri="{FF2B5EF4-FFF2-40B4-BE49-F238E27FC236}">
                <a16:creationId xmlns:a16="http://schemas.microsoft.com/office/drawing/2014/main" id="{F7B4EF12-F4F1-E212-9311-DFBD6884216E}"/>
              </a:ext>
            </a:extLst>
          </p:cNvPr>
          <p:cNvSpPr>
            <a:spLocks noGrp="1"/>
          </p:cNvSpPr>
          <p:nvPr>
            <p:ph type="sldNum" sz="quarter" idx="12"/>
          </p:nvPr>
        </p:nvSpPr>
        <p:spPr/>
        <p:txBody>
          <a:bodyPr/>
          <a:lstStyle/>
          <a:p>
            <a:fld id="{F2AD5B78-1ABF-4C34-9F6F-D26F1585A10F}" type="slidenum">
              <a:rPr lang="en-IN" smtClean="0"/>
              <a:t>15</a:t>
            </a:fld>
            <a:endParaRPr lang="en-IN"/>
          </a:p>
        </p:txBody>
      </p:sp>
    </p:spTree>
    <p:extLst>
      <p:ext uri="{BB962C8B-B14F-4D97-AF65-F5344CB8AC3E}">
        <p14:creationId xmlns:p14="http://schemas.microsoft.com/office/powerpoint/2010/main" val="12747884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D72CAC-A0F1-745D-6D22-32D651F816DF}"/>
              </a:ext>
            </a:extLst>
          </p:cNvPr>
          <p:cNvSpPr>
            <a:spLocks noGrp="1"/>
          </p:cNvSpPr>
          <p:nvPr>
            <p:ph type="title"/>
          </p:nvPr>
        </p:nvSpPr>
        <p:spPr>
          <a:xfrm>
            <a:off x="838200" y="365125"/>
            <a:ext cx="10515600" cy="1033907"/>
          </a:xfrm>
          <a:solidFill>
            <a:schemeClr val="accent2"/>
          </a:solidFill>
        </p:spPr>
        <p:txBody>
          <a:bodyPr>
            <a:normAutofit/>
          </a:bodyPr>
          <a:lstStyle/>
          <a:p>
            <a:r>
              <a:rPr lang="en-US" b="1" dirty="0" err="1">
                <a:solidFill>
                  <a:schemeClr val="bg1"/>
                </a:solidFill>
                <a:latin typeface="Bookman Old Style" panose="02050604050505020204" pitchFamily="18" charset="0"/>
              </a:rPr>
              <a:t>Report_Material</a:t>
            </a:r>
            <a:r>
              <a:rPr lang="en-US" b="1" dirty="0">
                <a:solidFill>
                  <a:schemeClr val="bg1"/>
                </a:solidFill>
                <a:latin typeface="Bookman Old Style" panose="02050604050505020204" pitchFamily="18" charset="0"/>
              </a:rPr>
              <a:t> Planning</a:t>
            </a:r>
            <a:endParaRPr lang="en-IN" b="1" dirty="0">
              <a:solidFill>
                <a:schemeClr val="bg1"/>
              </a:solidFill>
              <a:latin typeface="Bookman Old Style" panose="02050604050505020204" pitchFamily="18" charset="0"/>
            </a:endParaRPr>
          </a:p>
        </p:txBody>
      </p:sp>
      <p:sp>
        <p:nvSpPr>
          <p:cNvPr id="6" name="Content Placeholder 5">
            <a:extLst>
              <a:ext uri="{FF2B5EF4-FFF2-40B4-BE49-F238E27FC236}">
                <a16:creationId xmlns:a16="http://schemas.microsoft.com/office/drawing/2014/main" id="{86CAD5A5-17CF-D316-F019-C314E284BB58}"/>
              </a:ext>
            </a:extLst>
          </p:cNvPr>
          <p:cNvSpPr>
            <a:spLocks noGrp="1"/>
          </p:cNvSpPr>
          <p:nvPr>
            <p:ph idx="1"/>
          </p:nvPr>
        </p:nvSpPr>
        <p:spPr>
          <a:xfrm>
            <a:off x="838200" y="1517904"/>
            <a:ext cx="10515600" cy="4677347"/>
          </a:xfrm>
          <a:solidFill>
            <a:schemeClr val="tx2">
              <a:lumMod val="20000"/>
              <a:lumOff val="80000"/>
            </a:schemeClr>
          </a:solidFill>
        </p:spPr>
        <p:txBody>
          <a:bodyPr>
            <a:normAutofit/>
          </a:bodyPr>
          <a:lstStyle/>
          <a:p>
            <a:pPr marL="0" indent="0">
              <a:buNone/>
            </a:pPr>
            <a:r>
              <a:rPr lang="en-US" sz="2000" dirty="0">
                <a:solidFill>
                  <a:schemeClr val="accent5">
                    <a:lumMod val="50000"/>
                  </a:schemeClr>
                </a:solidFill>
                <a:latin typeface="Bookman Old Style" panose="02050604050505020204" pitchFamily="18" charset="0"/>
              </a:rPr>
              <a:t>Table-4 determines day-wise material consumption values.</a:t>
            </a: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r>
              <a:rPr lang="en-US" sz="2000" dirty="0">
                <a:solidFill>
                  <a:schemeClr val="accent5">
                    <a:lumMod val="50000"/>
                  </a:schemeClr>
                </a:solidFill>
                <a:latin typeface="Bookman Old Style" panose="02050604050505020204" pitchFamily="18" charset="0"/>
              </a:rPr>
              <a:t> </a:t>
            </a: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r>
              <a:rPr lang="en-US" sz="2000" dirty="0">
                <a:solidFill>
                  <a:schemeClr val="accent5">
                    <a:lumMod val="50000"/>
                  </a:schemeClr>
                </a:solidFill>
                <a:latin typeface="Bookman Old Style" panose="02050604050505020204" pitchFamily="18" charset="0"/>
              </a:rPr>
              <a:t>Table-5 determines day-wise the value of purchase orders to be placed for timely inventory delivery. </a:t>
            </a: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12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IN" sz="2000" b="0" u="none" baseline="0" dirty="0">
              <a:solidFill>
                <a:schemeClr val="accent5">
                  <a:lumMod val="50000"/>
                </a:schemeClr>
              </a:solidFill>
              <a:latin typeface="Bookman Old Style" panose="02050604050505020204" pitchFamily="18" charset="0"/>
            </a:endParaRPr>
          </a:p>
        </p:txBody>
      </p:sp>
      <p:pic>
        <p:nvPicPr>
          <p:cNvPr id="3" name="Picture 2">
            <a:extLst>
              <a:ext uri="{FF2B5EF4-FFF2-40B4-BE49-F238E27FC236}">
                <a16:creationId xmlns:a16="http://schemas.microsoft.com/office/drawing/2014/main" id="{4955DEB8-074E-EE53-1510-E9AB6ED03EC3}"/>
              </a:ext>
            </a:extLst>
          </p:cNvPr>
          <p:cNvPicPr>
            <a:picLocks noChangeAspect="1"/>
          </p:cNvPicPr>
          <p:nvPr/>
        </p:nvPicPr>
        <p:blipFill>
          <a:blip r:embed="rId2"/>
          <a:stretch>
            <a:fillRect/>
          </a:stretch>
        </p:blipFill>
        <p:spPr>
          <a:xfrm>
            <a:off x="938784" y="1870756"/>
            <a:ext cx="10314432" cy="1921813"/>
          </a:xfrm>
          <a:prstGeom prst="rect">
            <a:avLst/>
          </a:prstGeom>
        </p:spPr>
      </p:pic>
      <p:pic>
        <p:nvPicPr>
          <p:cNvPr id="8" name="Picture 7">
            <a:extLst>
              <a:ext uri="{FF2B5EF4-FFF2-40B4-BE49-F238E27FC236}">
                <a16:creationId xmlns:a16="http://schemas.microsoft.com/office/drawing/2014/main" id="{1B81246F-C5FA-959F-1F49-9F882B3903C0}"/>
              </a:ext>
            </a:extLst>
          </p:cNvPr>
          <p:cNvPicPr>
            <a:picLocks noChangeAspect="1"/>
          </p:cNvPicPr>
          <p:nvPr/>
        </p:nvPicPr>
        <p:blipFill>
          <a:blip r:embed="rId3"/>
          <a:stretch>
            <a:fillRect/>
          </a:stretch>
        </p:blipFill>
        <p:spPr>
          <a:xfrm>
            <a:off x="938784" y="4553712"/>
            <a:ext cx="10314432" cy="1579102"/>
          </a:xfrm>
          <a:prstGeom prst="rect">
            <a:avLst/>
          </a:prstGeom>
        </p:spPr>
      </p:pic>
      <p:sp>
        <p:nvSpPr>
          <p:cNvPr id="2" name="Slide Number Placeholder 1">
            <a:extLst>
              <a:ext uri="{FF2B5EF4-FFF2-40B4-BE49-F238E27FC236}">
                <a16:creationId xmlns:a16="http://schemas.microsoft.com/office/drawing/2014/main" id="{23E3FD05-D5B9-DDCC-F41F-1A77428B5C64}"/>
              </a:ext>
            </a:extLst>
          </p:cNvPr>
          <p:cNvSpPr>
            <a:spLocks noGrp="1"/>
          </p:cNvSpPr>
          <p:nvPr>
            <p:ph type="sldNum" sz="quarter" idx="12"/>
          </p:nvPr>
        </p:nvSpPr>
        <p:spPr/>
        <p:txBody>
          <a:bodyPr/>
          <a:lstStyle/>
          <a:p>
            <a:fld id="{F2AD5B78-1ABF-4C34-9F6F-D26F1585A10F}" type="slidenum">
              <a:rPr lang="en-IN" smtClean="0"/>
              <a:t>16</a:t>
            </a:fld>
            <a:endParaRPr lang="en-IN"/>
          </a:p>
        </p:txBody>
      </p:sp>
    </p:spTree>
    <p:extLst>
      <p:ext uri="{BB962C8B-B14F-4D97-AF65-F5344CB8AC3E}">
        <p14:creationId xmlns:p14="http://schemas.microsoft.com/office/powerpoint/2010/main" val="15337815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D72CAC-A0F1-745D-6D22-32D651F816DF}"/>
              </a:ext>
            </a:extLst>
          </p:cNvPr>
          <p:cNvSpPr>
            <a:spLocks noGrp="1"/>
          </p:cNvSpPr>
          <p:nvPr>
            <p:ph type="title"/>
          </p:nvPr>
        </p:nvSpPr>
        <p:spPr>
          <a:xfrm>
            <a:off x="838200" y="365125"/>
            <a:ext cx="10515600" cy="1033907"/>
          </a:xfrm>
          <a:solidFill>
            <a:schemeClr val="accent2"/>
          </a:solidFill>
        </p:spPr>
        <p:txBody>
          <a:bodyPr>
            <a:normAutofit/>
          </a:bodyPr>
          <a:lstStyle/>
          <a:p>
            <a:r>
              <a:rPr lang="en-US" b="1" dirty="0" err="1">
                <a:solidFill>
                  <a:schemeClr val="bg1"/>
                </a:solidFill>
                <a:latin typeface="Bookman Old Style" panose="02050604050505020204" pitchFamily="18" charset="0"/>
              </a:rPr>
              <a:t>Report_Analytics</a:t>
            </a:r>
            <a:endParaRPr lang="en-IN" b="1" dirty="0">
              <a:solidFill>
                <a:schemeClr val="bg1"/>
              </a:solidFill>
              <a:latin typeface="Bookman Old Style" panose="02050604050505020204" pitchFamily="18" charset="0"/>
            </a:endParaRPr>
          </a:p>
        </p:txBody>
      </p:sp>
      <p:sp>
        <p:nvSpPr>
          <p:cNvPr id="6" name="Content Placeholder 5">
            <a:extLst>
              <a:ext uri="{FF2B5EF4-FFF2-40B4-BE49-F238E27FC236}">
                <a16:creationId xmlns:a16="http://schemas.microsoft.com/office/drawing/2014/main" id="{86CAD5A5-17CF-D316-F019-C314E284BB58}"/>
              </a:ext>
            </a:extLst>
          </p:cNvPr>
          <p:cNvSpPr>
            <a:spLocks noGrp="1"/>
          </p:cNvSpPr>
          <p:nvPr>
            <p:ph idx="1"/>
          </p:nvPr>
        </p:nvSpPr>
        <p:spPr>
          <a:xfrm>
            <a:off x="838200" y="1517904"/>
            <a:ext cx="10515600" cy="4677347"/>
          </a:xfrm>
          <a:solidFill>
            <a:schemeClr val="tx2">
              <a:lumMod val="20000"/>
              <a:lumOff val="80000"/>
            </a:schemeClr>
          </a:solidFill>
        </p:spPr>
        <p:txBody>
          <a:bodyPr>
            <a:normAutofit/>
          </a:bodyPr>
          <a:lstStyle/>
          <a:p>
            <a:pPr marL="0" indent="0">
              <a:buNone/>
            </a:pPr>
            <a:r>
              <a:rPr lang="en-US" sz="2000" b="0" u="none" baseline="0" dirty="0">
                <a:solidFill>
                  <a:schemeClr val="accent5">
                    <a:lumMod val="50000"/>
                  </a:schemeClr>
                </a:solidFill>
                <a:latin typeface="Bookman Old Style" panose="02050604050505020204" pitchFamily="18" charset="0"/>
              </a:rPr>
              <a:t>Thi</a:t>
            </a:r>
            <a:r>
              <a:rPr lang="en-US" sz="2000" dirty="0">
                <a:solidFill>
                  <a:schemeClr val="accent5">
                    <a:lumMod val="50000"/>
                  </a:schemeClr>
                </a:solidFill>
                <a:latin typeface="Bookman Old Style" panose="02050604050505020204" pitchFamily="18" charset="0"/>
              </a:rPr>
              <a:t>s report analyses determines key-material indices like item-wise average daily consumption, maximum daily consumption, Re-order level etc.</a:t>
            </a: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IN" sz="2000" b="0" u="none" baseline="0" dirty="0">
              <a:solidFill>
                <a:schemeClr val="accent5">
                  <a:lumMod val="50000"/>
                </a:schemeClr>
              </a:solidFill>
              <a:latin typeface="Bookman Old Style" panose="02050604050505020204" pitchFamily="18" charset="0"/>
            </a:endParaRPr>
          </a:p>
        </p:txBody>
      </p:sp>
      <p:pic>
        <p:nvPicPr>
          <p:cNvPr id="4" name="Picture 3">
            <a:extLst>
              <a:ext uri="{FF2B5EF4-FFF2-40B4-BE49-F238E27FC236}">
                <a16:creationId xmlns:a16="http://schemas.microsoft.com/office/drawing/2014/main" id="{6777024A-1F8C-24CB-1021-C0EA8B1515E5}"/>
              </a:ext>
            </a:extLst>
          </p:cNvPr>
          <p:cNvPicPr>
            <a:picLocks noChangeAspect="1"/>
          </p:cNvPicPr>
          <p:nvPr/>
        </p:nvPicPr>
        <p:blipFill>
          <a:blip r:embed="rId2"/>
          <a:stretch>
            <a:fillRect/>
          </a:stretch>
        </p:blipFill>
        <p:spPr>
          <a:xfrm>
            <a:off x="923544" y="2153234"/>
            <a:ext cx="10268712" cy="2094331"/>
          </a:xfrm>
          <a:prstGeom prst="rect">
            <a:avLst/>
          </a:prstGeom>
        </p:spPr>
      </p:pic>
      <p:pic>
        <p:nvPicPr>
          <p:cNvPr id="15" name="Picture 14">
            <a:extLst>
              <a:ext uri="{FF2B5EF4-FFF2-40B4-BE49-F238E27FC236}">
                <a16:creationId xmlns:a16="http://schemas.microsoft.com/office/drawing/2014/main" id="{3B259874-75AB-B995-9E6D-C8C470E4B3F0}"/>
              </a:ext>
            </a:extLst>
          </p:cNvPr>
          <p:cNvPicPr>
            <a:picLocks noChangeAspect="1"/>
          </p:cNvPicPr>
          <p:nvPr/>
        </p:nvPicPr>
        <p:blipFill>
          <a:blip r:embed="rId3"/>
          <a:stretch>
            <a:fillRect/>
          </a:stretch>
        </p:blipFill>
        <p:spPr>
          <a:xfrm>
            <a:off x="923544" y="4343400"/>
            <a:ext cx="5123653" cy="1851851"/>
          </a:xfrm>
          <a:prstGeom prst="rect">
            <a:avLst/>
          </a:prstGeom>
        </p:spPr>
      </p:pic>
      <p:pic>
        <p:nvPicPr>
          <p:cNvPr id="17" name="Picture 16">
            <a:extLst>
              <a:ext uri="{FF2B5EF4-FFF2-40B4-BE49-F238E27FC236}">
                <a16:creationId xmlns:a16="http://schemas.microsoft.com/office/drawing/2014/main" id="{EC8EDE54-AF9B-1260-EB71-BDD32BF8B3D5}"/>
              </a:ext>
            </a:extLst>
          </p:cNvPr>
          <p:cNvPicPr>
            <a:picLocks noChangeAspect="1"/>
          </p:cNvPicPr>
          <p:nvPr/>
        </p:nvPicPr>
        <p:blipFill>
          <a:blip r:embed="rId4"/>
          <a:stretch>
            <a:fillRect/>
          </a:stretch>
        </p:blipFill>
        <p:spPr>
          <a:xfrm>
            <a:off x="6144804" y="4343399"/>
            <a:ext cx="5047451" cy="1851851"/>
          </a:xfrm>
          <a:prstGeom prst="rect">
            <a:avLst/>
          </a:prstGeom>
        </p:spPr>
      </p:pic>
      <p:sp>
        <p:nvSpPr>
          <p:cNvPr id="2" name="Slide Number Placeholder 1">
            <a:extLst>
              <a:ext uri="{FF2B5EF4-FFF2-40B4-BE49-F238E27FC236}">
                <a16:creationId xmlns:a16="http://schemas.microsoft.com/office/drawing/2014/main" id="{F6BCE3AF-EEBF-82D4-1F71-864676155D75}"/>
              </a:ext>
            </a:extLst>
          </p:cNvPr>
          <p:cNvSpPr>
            <a:spLocks noGrp="1"/>
          </p:cNvSpPr>
          <p:nvPr>
            <p:ph type="sldNum" sz="quarter" idx="12"/>
          </p:nvPr>
        </p:nvSpPr>
        <p:spPr/>
        <p:txBody>
          <a:bodyPr/>
          <a:lstStyle/>
          <a:p>
            <a:fld id="{F2AD5B78-1ABF-4C34-9F6F-D26F1585A10F}" type="slidenum">
              <a:rPr lang="en-IN" smtClean="0"/>
              <a:t>17</a:t>
            </a:fld>
            <a:endParaRPr lang="en-IN"/>
          </a:p>
        </p:txBody>
      </p:sp>
    </p:spTree>
    <p:extLst>
      <p:ext uri="{BB962C8B-B14F-4D97-AF65-F5344CB8AC3E}">
        <p14:creationId xmlns:p14="http://schemas.microsoft.com/office/powerpoint/2010/main" val="26703387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D72CAC-A0F1-745D-6D22-32D651F816DF}"/>
              </a:ext>
            </a:extLst>
          </p:cNvPr>
          <p:cNvSpPr>
            <a:spLocks noGrp="1"/>
          </p:cNvSpPr>
          <p:nvPr>
            <p:ph type="title"/>
          </p:nvPr>
        </p:nvSpPr>
        <p:spPr>
          <a:xfrm>
            <a:off x="838200" y="365125"/>
            <a:ext cx="10515600" cy="1033907"/>
          </a:xfrm>
          <a:solidFill>
            <a:schemeClr val="accent2"/>
          </a:solidFill>
        </p:spPr>
        <p:txBody>
          <a:bodyPr>
            <a:normAutofit/>
          </a:bodyPr>
          <a:lstStyle/>
          <a:p>
            <a:r>
              <a:rPr lang="en-US" b="1" dirty="0" err="1">
                <a:solidFill>
                  <a:schemeClr val="bg1"/>
                </a:solidFill>
                <a:latin typeface="Bookman Old Style" panose="02050604050505020204" pitchFamily="18" charset="0"/>
              </a:rPr>
              <a:t>Report_PO</a:t>
            </a:r>
            <a:r>
              <a:rPr lang="en-US" b="1" dirty="0">
                <a:solidFill>
                  <a:schemeClr val="bg1"/>
                </a:solidFill>
                <a:latin typeface="Bookman Old Style" panose="02050604050505020204" pitchFamily="18" charset="0"/>
              </a:rPr>
              <a:t> Planning</a:t>
            </a:r>
            <a:endParaRPr lang="en-IN" b="1" dirty="0">
              <a:solidFill>
                <a:schemeClr val="bg1"/>
              </a:solidFill>
              <a:latin typeface="Bookman Old Style" panose="02050604050505020204" pitchFamily="18" charset="0"/>
            </a:endParaRPr>
          </a:p>
        </p:txBody>
      </p:sp>
      <p:sp>
        <p:nvSpPr>
          <p:cNvPr id="6" name="Content Placeholder 5">
            <a:extLst>
              <a:ext uri="{FF2B5EF4-FFF2-40B4-BE49-F238E27FC236}">
                <a16:creationId xmlns:a16="http://schemas.microsoft.com/office/drawing/2014/main" id="{86CAD5A5-17CF-D316-F019-C314E284BB58}"/>
              </a:ext>
            </a:extLst>
          </p:cNvPr>
          <p:cNvSpPr>
            <a:spLocks noGrp="1"/>
          </p:cNvSpPr>
          <p:nvPr>
            <p:ph idx="1"/>
          </p:nvPr>
        </p:nvSpPr>
        <p:spPr>
          <a:xfrm>
            <a:off x="838200" y="1517904"/>
            <a:ext cx="10515600" cy="4677347"/>
          </a:xfrm>
          <a:solidFill>
            <a:schemeClr val="tx2">
              <a:lumMod val="20000"/>
              <a:lumOff val="80000"/>
            </a:schemeClr>
          </a:solidFill>
        </p:spPr>
        <p:txBody>
          <a:bodyPr>
            <a:normAutofit/>
          </a:bodyPr>
          <a:lstStyle/>
          <a:p>
            <a:pPr marL="0" indent="0">
              <a:buNone/>
            </a:pPr>
            <a:r>
              <a:rPr lang="en-US" sz="2000" dirty="0">
                <a:solidFill>
                  <a:schemeClr val="accent5">
                    <a:lumMod val="50000"/>
                  </a:schemeClr>
                </a:solidFill>
                <a:latin typeface="Bookman Old Style" panose="02050604050505020204" pitchFamily="18" charset="0"/>
              </a:rPr>
              <a:t>This report estimates for each item the quantity and value of orders to be placed on vendors on a given date specified by the user.</a:t>
            </a: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r>
              <a:rPr lang="en-US" sz="2000" dirty="0">
                <a:solidFill>
                  <a:schemeClr val="accent5">
                    <a:lumMod val="50000"/>
                  </a:schemeClr>
                </a:solidFill>
                <a:latin typeface="Bookman Old Style" panose="02050604050505020204" pitchFamily="18" charset="0"/>
              </a:rPr>
              <a:t> </a:t>
            </a: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12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IN" sz="2000" b="0" u="none" baseline="0" dirty="0">
              <a:solidFill>
                <a:schemeClr val="accent5">
                  <a:lumMod val="50000"/>
                </a:schemeClr>
              </a:solidFill>
              <a:latin typeface="Bookman Old Style" panose="02050604050505020204" pitchFamily="18" charset="0"/>
            </a:endParaRPr>
          </a:p>
        </p:txBody>
      </p:sp>
      <p:pic>
        <p:nvPicPr>
          <p:cNvPr id="4" name="Picture 3">
            <a:extLst>
              <a:ext uri="{FF2B5EF4-FFF2-40B4-BE49-F238E27FC236}">
                <a16:creationId xmlns:a16="http://schemas.microsoft.com/office/drawing/2014/main" id="{77EF1A29-F08E-AF19-EC80-E4072663D530}"/>
              </a:ext>
            </a:extLst>
          </p:cNvPr>
          <p:cNvPicPr>
            <a:picLocks noChangeAspect="1"/>
          </p:cNvPicPr>
          <p:nvPr/>
        </p:nvPicPr>
        <p:blipFill>
          <a:blip r:embed="rId2"/>
          <a:stretch>
            <a:fillRect/>
          </a:stretch>
        </p:blipFill>
        <p:spPr>
          <a:xfrm>
            <a:off x="914400" y="2295144"/>
            <a:ext cx="10067544" cy="3630168"/>
          </a:xfrm>
          <a:prstGeom prst="rect">
            <a:avLst/>
          </a:prstGeom>
        </p:spPr>
      </p:pic>
      <p:sp>
        <p:nvSpPr>
          <p:cNvPr id="2" name="Slide Number Placeholder 1">
            <a:extLst>
              <a:ext uri="{FF2B5EF4-FFF2-40B4-BE49-F238E27FC236}">
                <a16:creationId xmlns:a16="http://schemas.microsoft.com/office/drawing/2014/main" id="{25B6AC48-B8E4-8637-8298-4E97530B99A6}"/>
              </a:ext>
            </a:extLst>
          </p:cNvPr>
          <p:cNvSpPr>
            <a:spLocks noGrp="1"/>
          </p:cNvSpPr>
          <p:nvPr>
            <p:ph type="sldNum" sz="quarter" idx="12"/>
          </p:nvPr>
        </p:nvSpPr>
        <p:spPr/>
        <p:txBody>
          <a:bodyPr/>
          <a:lstStyle/>
          <a:p>
            <a:fld id="{F2AD5B78-1ABF-4C34-9F6F-D26F1585A10F}" type="slidenum">
              <a:rPr lang="en-IN" smtClean="0"/>
              <a:t>18</a:t>
            </a:fld>
            <a:endParaRPr lang="en-IN"/>
          </a:p>
        </p:txBody>
      </p:sp>
    </p:spTree>
    <p:extLst>
      <p:ext uri="{BB962C8B-B14F-4D97-AF65-F5344CB8AC3E}">
        <p14:creationId xmlns:p14="http://schemas.microsoft.com/office/powerpoint/2010/main" val="18793912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able 17">
            <a:extLst>
              <a:ext uri="{FF2B5EF4-FFF2-40B4-BE49-F238E27FC236}">
                <a16:creationId xmlns:a16="http://schemas.microsoft.com/office/drawing/2014/main" id="{905B9E1C-397E-AA09-0530-F7FDEFBC716F}"/>
              </a:ext>
            </a:extLst>
          </p:cNvPr>
          <p:cNvGraphicFramePr>
            <a:graphicFrameLocks noGrp="1"/>
          </p:cNvGraphicFramePr>
          <p:nvPr>
            <p:extLst>
              <p:ext uri="{D42A27DB-BD31-4B8C-83A1-F6EECF244321}">
                <p14:modId xmlns:p14="http://schemas.microsoft.com/office/powerpoint/2010/main" val="2752164297"/>
              </p:ext>
            </p:extLst>
          </p:nvPr>
        </p:nvGraphicFramePr>
        <p:xfrm>
          <a:off x="870712" y="767880"/>
          <a:ext cx="10685970" cy="1546168"/>
        </p:xfrm>
        <a:graphic>
          <a:graphicData uri="http://schemas.openxmlformats.org/drawingml/2006/table">
            <a:tbl>
              <a:tblPr firstRow="1" bandRow="1">
                <a:tableStyleId>{5C22544A-7EE6-4342-B048-85BDC9FD1C3A}</a:tableStyleId>
              </a:tblPr>
              <a:tblGrid>
                <a:gridCol w="10685970">
                  <a:extLst>
                    <a:ext uri="{9D8B030D-6E8A-4147-A177-3AD203B41FA5}">
                      <a16:colId xmlns:a16="http://schemas.microsoft.com/office/drawing/2014/main" val="1622012538"/>
                    </a:ext>
                  </a:extLst>
                </a:gridCol>
              </a:tblGrid>
              <a:tr h="1330036">
                <a:tc>
                  <a:txBody>
                    <a:bodyPr/>
                    <a:lstStyle/>
                    <a:p>
                      <a:r>
                        <a:rPr lang="en-US" sz="1600" u="sng" dirty="0">
                          <a:solidFill>
                            <a:schemeClr val="bg1"/>
                          </a:solidFill>
                          <a:latin typeface="Bookman Old Style" panose="02050604050505020204" pitchFamily="18" charset="0"/>
                        </a:rPr>
                        <a:t>For queries, contact</a:t>
                      </a:r>
                    </a:p>
                    <a:p>
                      <a:endParaRPr lang="en-US" sz="1600" u="sng" dirty="0">
                        <a:solidFill>
                          <a:schemeClr val="bg1"/>
                        </a:solidFill>
                        <a:latin typeface="Bookman Old Style" panose="02050604050505020204" pitchFamily="18" charset="0"/>
                      </a:endParaRPr>
                    </a:p>
                    <a:p>
                      <a:r>
                        <a:rPr lang="en-US" sz="1600" u="none" dirty="0">
                          <a:solidFill>
                            <a:schemeClr val="bg1"/>
                          </a:solidFill>
                          <a:latin typeface="Bookman Old Style" panose="02050604050505020204" pitchFamily="18" charset="0"/>
                        </a:rPr>
                        <a:t>GM Tech Analytics</a:t>
                      </a:r>
                    </a:p>
                    <a:p>
                      <a:r>
                        <a:rPr lang="en-US" sz="1600" u="none">
                          <a:solidFill>
                            <a:schemeClr val="bg1"/>
                          </a:solidFill>
                          <a:latin typeface="Bookman Old Style" panose="02050604050505020204" pitchFamily="18" charset="0"/>
                        </a:rPr>
                        <a:t>support@gmtechanalytics.com</a:t>
                      </a:r>
                      <a:endParaRPr lang="en-US" sz="1600" u="none" dirty="0">
                        <a:solidFill>
                          <a:schemeClr val="bg1"/>
                        </a:solidFill>
                        <a:latin typeface="Bookman Old Style" panose="02050604050505020204" pitchFamily="18" charset="0"/>
                      </a:endParaRPr>
                    </a:p>
                    <a:p>
                      <a:r>
                        <a:rPr lang="en-US" sz="1600" u="none" dirty="0">
                          <a:solidFill>
                            <a:schemeClr val="bg1"/>
                          </a:solidFill>
                          <a:latin typeface="Bookman Old Style" panose="02050604050505020204" pitchFamily="18" charset="0"/>
                        </a:rPr>
                        <a:t>https://gmtechanalytics.co.in</a:t>
                      </a:r>
                      <a:endParaRPr lang="en-IN" sz="1600" u="none" dirty="0">
                        <a:solidFill>
                          <a:schemeClr val="bg1"/>
                        </a:solidFill>
                        <a:latin typeface="Bookman Old Style" panose="02050604050505020204" pitchFamily="18" charset="0"/>
                      </a:endParaRPr>
                    </a:p>
                    <a:p>
                      <a:endParaRPr lang="en-IN" sz="1600" u="none" dirty="0">
                        <a:solidFill>
                          <a:schemeClr val="bg1"/>
                        </a:solidFill>
                      </a:endParaRPr>
                    </a:p>
                  </a:txBody>
                  <a:tcPr marT="41564" marB="41564"/>
                </a:tc>
                <a:extLst>
                  <a:ext uri="{0D108BD9-81ED-4DB2-BD59-A6C34878D82A}">
                    <a16:rowId xmlns:a16="http://schemas.microsoft.com/office/drawing/2014/main" val="1399634973"/>
                  </a:ext>
                </a:extLst>
              </a:tr>
            </a:tbl>
          </a:graphicData>
        </a:graphic>
      </p:graphicFrame>
      <p:sp>
        <p:nvSpPr>
          <p:cNvPr id="18" name="Slide Number Placeholder 17">
            <a:extLst>
              <a:ext uri="{FF2B5EF4-FFF2-40B4-BE49-F238E27FC236}">
                <a16:creationId xmlns:a16="http://schemas.microsoft.com/office/drawing/2014/main" id="{C66BC3C9-2A21-05CF-0B66-C1524A97A6D5}"/>
              </a:ext>
            </a:extLst>
          </p:cNvPr>
          <p:cNvSpPr>
            <a:spLocks noGrp="1"/>
          </p:cNvSpPr>
          <p:nvPr>
            <p:ph type="sldNum" sz="quarter" idx="12"/>
          </p:nvPr>
        </p:nvSpPr>
        <p:spPr/>
        <p:txBody>
          <a:bodyPr/>
          <a:lstStyle/>
          <a:p>
            <a:fld id="{F2AD5B78-1ABF-4C34-9F6F-D26F1585A10F}" type="slidenum">
              <a:rPr lang="en-IN" smtClean="0"/>
              <a:t>19</a:t>
            </a:fld>
            <a:endParaRPr lang="en-IN"/>
          </a:p>
        </p:txBody>
      </p:sp>
    </p:spTree>
    <p:extLst>
      <p:ext uri="{BB962C8B-B14F-4D97-AF65-F5344CB8AC3E}">
        <p14:creationId xmlns:p14="http://schemas.microsoft.com/office/powerpoint/2010/main" val="2687880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D72CAC-A0F1-745D-6D22-32D651F816DF}"/>
              </a:ext>
            </a:extLst>
          </p:cNvPr>
          <p:cNvSpPr>
            <a:spLocks noGrp="1"/>
          </p:cNvSpPr>
          <p:nvPr>
            <p:ph type="title"/>
          </p:nvPr>
        </p:nvSpPr>
        <p:spPr>
          <a:xfrm>
            <a:off x="838200" y="365125"/>
            <a:ext cx="10515600" cy="1033907"/>
          </a:xfrm>
          <a:solidFill>
            <a:schemeClr val="accent6">
              <a:lumMod val="50000"/>
            </a:schemeClr>
          </a:solidFill>
        </p:spPr>
        <p:txBody>
          <a:bodyPr/>
          <a:lstStyle/>
          <a:p>
            <a:r>
              <a:rPr lang="en-US" b="1" dirty="0">
                <a:solidFill>
                  <a:schemeClr val="bg1"/>
                </a:solidFill>
                <a:latin typeface="Bookman Old Style" panose="02050604050505020204" pitchFamily="18" charset="0"/>
              </a:rPr>
              <a:t>About the tool</a:t>
            </a:r>
            <a:r>
              <a:rPr lang="en-US" dirty="0">
                <a:solidFill>
                  <a:schemeClr val="bg1"/>
                </a:solidFill>
                <a:latin typeface="Bookman Old Style" panose="02050604050505020204" pitchFamily="18" charset="0"/>
              </a:rPr>
              <a:t>	</a:t>
            </a:r>
            <a:endParaRPr lang="en-IN" dirty="0">
              <a:solidFill>
                <a:schemeClr val="bg1"/>
              </a:solidFill>
              <a:latin typeface="Bookman Old Style" panose="02050604050505020204" pitchFamily="18" charset="0"/>
            </a:endParaRPr>
          </a:p>
        </p:txBody>
      </p:sp>
      <p:sp>
        <p:nvSpPr>
          <p:cNvPr id="6" name="Content Placeholder 5">
            <a:extLst>
              <a:ext uri="{FF2B5EF4-FFF2-40B4-BE49-F238E27FC236}">
                <a16:creationId xmlns:a16="http://schemas.microsoft.com/office/drawing/2014/main" id="{86CAD5A5-17CF-D316-F019-C314E284BB58}"/>
              </a:ext>
            </a:extLst>
          </p:cNvPr>
          <p:cNvSpPr>
            <a:spLocks noGrp="1"/>
          </p:cNvSpPr>
          <p:nvPr>
            <p:ph idx="1"/>
          </p:nvPr>
        </p:nvSpPr>
        <p:spPr>
          <a:xfrm>
            <a:off x="838200" y="1499616"/>
            <a:ext cx="10515600" cy="4677347"/>
          </a:xfrm>
          <a:solidFill>
            <a:schemeClr val="tx2">
              <a:lumMod val="20000"/>
              <a:lumOff val="80000"/>
            </a:schemeClr>
          </a:solidFill>
        </p:spPr>
        <p:txBody>
          <a:bodyPr>
            <a:normAutofit fontScale="92500" lnSpcReduction="10000"/>
          </a:bodyPr>
          <a:lstStyle/>
          <a:p>
            <a:pPr marL="0" indent="0" algn="just">
              <a:buNone/>
            </a:pPr>
            <a:r>
              <a:rPr lang="en-US" sz="2000" dirty="0">
                <a:solidFill>
                  <a:schemeClr val="accent5">
                    <a:lumMod val="50000"/>
                  </a:schemeClr>
                </a:solidFill>
                <a:latin typeface="Bookman Old Style" panose="02050604050505020204" pitchFamily="18" charset="0"/>
              </a:rPr>
              <a:t>The Excel-based Just-In-Time Material Management Tool is an advanced integrated material procurement planning, scheduling and control system for manufacturing companies, ensuring tremendous savings to a business by eliminating the need to maintain raw material levels beyond required levels , following the principles of Just-In-Time Inventory management.</a:t>
            </a:r>
          </a:p>
          <a:p>
            <a:pPr marL="0" indent="0" algn="just">
              <a:buNone/>
            </a:pPr>
            <a:endParaRPr lang="en-US" sz="2000" u="sng" dirty="0">
              <a:solidFill>
                <a:schemeClr val="accent5">
                  <a:lumMod val="50000"/>
                </a:schemeClr>
              </a:solidFill>
              <a:latin typeface="Bookman Old Style" panose="02050604050505020204" pitchFamily="18" charset="0"/>
            </a:endParaRPr>
          </a:p>
          <a:p>
            <a:pPr marL="0" indent="0" algn="just">
              <a:buNone/>
            </a:pPr>
            <a:r>
              <a:rPr lang="en-US" sz="2000" u="sng" dirty="0">
                <a:solidFill>
                  <a:schemeClr val="accent5">
                    <a:lumMod val="50000"/>
                  </a:schemeClr>
                </a:solidFill>
                <a:latin typeface="Bookman Old Style" panose="02050604050505020204" pitchFamily="18" charset="0"/>
              </a:rPr>
              <a:t>Key features</a:t>
            </a:r>
          </a:p>
          <a:p>
            <a:pPr marL="342900" indent="-342900" algn="just">
              <a:buAutoNum type="alphaLcParenR"/>
            </a:pPr>
            <a:r>
              <a:rPr lang="en-IN" sz="2000" b="0" u="none" baseline="0" dirty="0">
                <a:solidFill>
                  <a:schemeClr val="accent5">
                    <a:lumMod val="50000"/>
                  </a:schemeClr>
                </a:solidFill>
                <a:latin typeface="Bookman Old Style" panose="02050604050505020204" pitchFamily="18" charset="0"/>
              </a:rPr>
              <a:t>Computes lowest possible raw material inventory levels for each item of raw material while ensuring their timely availability for production, thus offering twin benefits of lower inventory holding costs and elimination of </a:t>
            </a:r>
            <a:r>
              <a:rPr lang="en-IN" sz="2000" dirty="0">
                <a:solidFill>
                  <a:schemeClr val="accent5">
                    <a:lumMod val="50000"/>
                  </a:schemeClr>
                </a:solidFill>
                <a:latin typeface="Bookman Old Style" panose="02050604050505020204" pitchFamily="18" charset="0"/>
              </a:rPr>
              <a:t>stock-out situations</a:t>
            </a:r>
            <a:r>
              <a:rPr lang="en-IN" sz="2000" b="0" u="none" baseline="0" dirty="0">
                <a:solidFill>
                  <a:schemeClr val="accent5">
                    <a:lumMod val="50000"/>
                  </a:schemeClr>
                </a:solidFill>
                <a:latin typeface="Bookman Old Style" panose="02050604050505020204" pitchFamily="18" charset="0"/>
              </a:rPr>
              <a:t>.</a:t>
            </a:r>
          </a:p>
          <a:p>
            <a:pPr marL="342900" indent="-342900" algn="just">
              <a:buFont typeface="Arial" panose="020B0604020202020204" pitchFamily="34" charset="0"/>
              <a:buAutoNum type="alphaLcParenR"/>
            </a:pPr>
            <a:r>
              <a:rPr lang="en-IN" sz="2000" b="0" baseline="0" dirty="0">
                <a:solidFill>
                  <a:schemeClr val="accent5">
                    <a:lumMod val="50000"/>
                  </a:schemeClr>
                </a:solidFill>
                <a:effectLst/>
                <a:latin typeface="Bookman Old Style" panose="02050604050505020204" pitchFamily="18" charset="0"/>
                <a:ea typeface="+mn-ea"/>
                <a:cs typeface="+mn-cs"/>
              </a:rPr>
              <a:t>Helps in release of much-needed cash into the business that would otherwise be locked by holding excess stocks</a:t>
            </a:r>
          </a:p>
          <a:p>
            <a:pPr marL="342900" indent="-342900" algn="just">
              <a:buFont typeface="Arial" panose="020B0604020202020204" pitchFamily="34" charset="0"/>
              <a:buAutoNum type="alphaLcParenR"/>
            </a:pPr>
            <a:r>
              <a:rPr lang="en-IN" sz="2000" b="0" u="none" baseline="0" dirty="0">
                <a:solidFill>
                  <a:schemeClr val="accent5">
                    <a:lumMod val="50000"/>
                  </a:schemeClr>
                </a:solidFill>
                <a:latin typeface="Bookman Old Style" panose="02050604050505020204" pitchFamily="18" charset="0"/>
              </a:rPr>
              <a:t>Optimal scheduling of ordering raw materials ensures ordering costs (transportation, handling charges etc) are kept to the  minimum</a:t>
            </a:r>
          </a:p>
          <a:p>
            <a:pPr marL="342900" indent="-342900" algn="just">
              <a:buFont typeface="Arial" panose="020B0604020202020204" pitchFamily="34" charset="0"/>
              <a:buAutoNum type="alphaLcParenR"/>
            </a:pPr>
            <a:r>
              <a:rPr lang="en-IN" sz="2000" b="0" u="none" baseline="0" dirty="0">
                <a:solidFill>
                  <a:schemeClr val="accent5">
                    <a:lumMod val="50000"/>
                  </a:schemeClr>
                </a:solidFill>
                <a:latin typeface="Bookman Old Style" panose="02050604050505020204" pitchFamily="18" charset="0"/>
              </a:rPr>
              <a:t>Ensures inventory </a:t>
            </a:r>
            <a:r>
              <a:rPr lang="en-IN" sz="2000" b="0" u="none" baseline="0" dirty="0" err="1">
                <a:solidFill>
                  <a:schemeClr val="accent5">
                    <a:lumMod val="50000"/>
                  </a:schemeClr>
                </a:solidFill>
                <a:latin typeface="Bookman Old Style" panose="02050604050505020204" pitchFamily="18" charset="0"/>
              </a:rPr>
              <a:t>obsolesence</a:t>
            </a:r>
            <a:r>
              <a:rPr lang="en-IN" sz="2000" b="0" u="none" baseline="0" dirty="0">
                <a:solidFill>
                  <a:schemeClr val="accent5">
                    <a:lumMod val="50000"/>
                  </a:schemeClr>
                </a:solidFill>
                <a:latin typeface="Bookman Old Style" panose="02050604050505020204" pitchFamily="18" charset="0"/>
              </a:rPr>
              <a:t> is eliminated / kept to the bare minimum</a:t>
            </a:r>
          </a:p>
        </p:txBody>
      </p:sp>
      <p:sp>
        <p:nvSpPr>
          <p:cNvPr id="2" name="Slide Number Placeholder 1">
            <a:extLst>
              <a:ext uri="{FF2B5EF4-FFF2-40B4-BE49-F238E27FC236}">
                <a16:creationId xmlns:a16="http://schemas.microsoft.com/office/drawing/2014/main" id="{9EE2E572-9813-A280-8938-6A6A322ECCA8}"/>
              </a:ext>
            </a:extLst>
          </p:cNvPr>
          <p:cNvSpPr>
            <a:spLocks noGrp="1"/>
          </p:cNvSpPr>
          <p:nvPr>
            <p:ph type="sldNum" sz="quarter" idx="12"/>
          </p:nvPr>
        </p:nvSpPr>
        <p:spPr/>
        <p:txBody>
          <a:bodyPr/>
          <a:lstStyle/>
          <a:p>
            <a:fld id="{F2AD5B78-1ABF-4C34-9F6F-D26F1585A10F}" type="slidenum">
              <a:rPr lang="en-IN" smtClean="0"/>
              <a:t>2</a:t>
            </a:fld>
            <a:endParaRPr lang="en-IN"/>
          </a:p>
        </p:txBody>
      </p:sp>
    </p:spTree>
    <p:extLst>
      <p:ext uri="{BB962C8B-B14F-4D97-AF65-F5344CB8AC3E}">
        <p14:creationId xmlns:p14="http://schemas.microsoft.com/office/powerpoint/2010/main" val="3456055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D72CAC-A0F1-745D-6D22-32D651F816DF}"/>
              </a:ext>
            </a:extLst>
          </p:cNvPr>
          <p:cNvSpPr>
            <a:spLocks noGrp="1"/>
          </p:cNvSpPr>
          <p:nvPr>
            <p:ph type="title"/>
          </p:nvPr>
        </p:nvSpPr>
        <p:spPr>
          <a:xfrm>
            <a:off x="838200" y="365125"/>
            <a:ext cx="10515600" cy="1033907"/>
          </a:xfrm>
          <a:solidFill>
            <a:schemeClr val="accent6">
              <a:lumMod val="50000"/>
            </a:schemeClr>
          </a:solidFill>
        </p:spPr>
        <p:txBody>
          <a:bodyPr/>
          <a:lstStyle/>
          <a:p>
            <a:r>
              <a:rPr lang="en-US" b="1" dirty="0">
                <a:solidFill>
                  <a:schemeClr val="bg1"/>
                </a:solidFill>
                <a:latin typeface="Bookman Old Style" panose="02050604050505020204" pitchFamily="18" charset="0"/>
              </a:rPr>
              <a:t>Layout of the Tool</a:t>
            </a:r>
            <a:endParaRPr lang="en-IN" b="1" dirty="0">
              <a:solidFill>
                <a:schemeClr val="bg1"/>
              </a:solidFill>
              <a:latin typeface="Bookman Old Style" panose="02050604050505020204" pitchFamily="18" charset="0"/>
            </a:endParaRPr>
          </a:p>
        </p:txBody>
      </p:sp>
      <p:sp>
        <p:nvSpPr>
          <p:cNvPr id="6" name="Content Placeholder 5">
            <a:extLst>
              <a:ext uri="{FF2B5EF4-FFF2-40B4-BE49-F238E27FC236}">
                <a16:creationId xmlns:a16="http://schemas.microsoft.com/office/drawing/2014/main" id="{86CAD5A5-17CF-D316-F019-C314E284BB58}"/>
              </a:ext>
            </a:extLst>
          </p:cNvPr>
          <p:cNvSpPr>
            <a:spLocks noGrp="1"/>
          </p:cNvSpPr>
          <p:nvPr>
            <p:ph idx="1"/>
          </p:nvPr>
        </p:nvSpPr>
        <p:spPr>
          <a:xfrm>
            <a:off x="838200" y="1499616"/>
            <a:ext cx="10515600" cy="4677347"/>
          </a:xfrm>
          <a:solidFill>
            <a:schemeClr val="tx2">
              <a:lumMod val="20000"/>
              <a:lumOff val="80000"/>
            </a:schemeClr>
          </a:solidFill>
        </p:spPr>
        <p:txBody>
          <a:bodyPr>
            <a:normAutofit/>
          </a:bodyPr>
          <a:lstStyle/>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IN" sz="2000" b="0" u="none" baseline="0" dirty="0">
              <a:solidFill>
                <a:schemeClr val="accent5">
                  <a:lumMod val="50000"/>
                </a:schemeClr>
              </a:solidFill>
              <a:latin typeface="Bookman Old Style" panose="02050604050505020204" pitchFamily="18" charset="0"/>
            </a:endParaRPr>
          </a:p>
        </p:txBody>
      </p:sp>
      <p:sp>
        <p:nvSpPr>
          <p:cNvPr id="2" name="Slide Number Placeholder 1">
            <a:extLst>
              <a:ext uri="{FF2B5EF4-FFF2-40B4-BE49-F238E27FC236}">
                <a16:creationId xmlns:a16="http://schemas.microsoft.com/office/drawing/2014/main" id="{01F6C9DE-C96D-704E-1357-73A7D1F18240}"/>
              </a:ext>
            </a:extLst>
          </p:cNvPr>
          <p:cNvSpPr>
            <a:spLocks noGrp="1"/>
          </p:cNvSpPr>
          <p:nvPr>
            <p:ph type="sldNum" sz="quarter" idx="12"/>
          </p:nvPr>
        </p:nvSpPr>
        <p:spPr/>
        <p:txBody>
          <a:bodyPr/>
          <a:lstStyle/>
          <a:p>
            <a:fld id="{F2AD5B78-1ABF-4C34-9F6F-D26F1585A10F}" type="slidenum">
              <a:rPr lang="en-IN" smtClean="0"/>
              <a:t>3</a:t>
            </a:fld>
            <a:endParaRPr lang="en-IN"/>
          </a:p>
        </p:txBody>
      </p:sp>
      <p:graphicFrame>
        <p:nvGraphicFramePr>
          <p:cNvPr id="8" name="Diagram 7">
            <a:extLst>
              <a:ext uri="{FF2B5EF4-FFF2-40B4-BE49-F238E27FC236}">
                <a16:creationId xmlns:a16="http://schemas.microsoft.com/office/drawing/2014/main" id="{2C6F429A-1E69-755E-2454-9F0D296DB3E1}"/>
              </a:ext>
            </a:extLst>
          </p:cNvPr>
          <p:cNvGraphicFramePr/>
          <p:nvPr>
            <p:extLst>
              <p:ext uri="{D42A27DB-BD31-4B8C-83A1-F6EECF244321}">
                <p14:modId xmlns:p14="http://schemas.microsoft.com/office/powerpoint/2010/main" val="737098498"/>
              </p:ext>
            </p:extLst>
          </p:nvPr>
        </p:nvGraphicFramePr>
        <p:xfrm>
          <a:off x="838200" y="1578419"/>
          <a:ext cx="10308336" cy="44017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8867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D72CAC-A0F1-745D-6D22-32D651F816DF}"/>
              </a:ext>
            </a:extLst>
          </p:cNvPr>
          <p:cNvSpPr>
            <a:spLocks noGrp="1"/>
          </p:cNvSpPr>
          <p:nvPr>
            <p:ph type="title"/>
          </p:nvPr>
        </p:nvSpPr>
        <p:spPr>
          <a:xfrm>
            <a:off x="838200" y="365125"/>
            <a:ext cx="10515600" cy="1033907"/>
          </a:xfrm>
          <a:solidFill>
            <a:srgbClr val="0070C0"/>
          </a:solidFill>
        </p:spPr>
        <p:txBody>
          <a:bodyPr/>
          <a:lstStyle/>
          <a:p>
            <a:r>
              <a:rPr lang="en-US" b="1" dirty="0">
                <a:solidFill>
                  <a:schemeClr val="bg1"/>
                </a:solidFill>
                <a:latin typeface="Bookman Old Style" panose="02050604050505020204" pitchFamily="18" charset="0"/>
              </a:rPr>
              <a:t>Input Sheet</a:t>
            </a:r>
            <a:endParaRPr lang="en-IN" b="1" dirty="0">
              <a:solidFill>
                <a:schemeClr val="bg1"/>
              </a:solidFill>
              <a:latin typeface="Bookman Old Style" panose="02050604050505020204" pitchFamily="18" charset="0"/>
            </a:endParaRPr>
          </a:p>
        </p:txBody>
      </p:sp>
      <p:sp>
        <p:nvSpPr>
          <p:cNvPr id="6" name="Content Placeholder 5">
            <a:extLst>
              <a:ext uri="{FF2B5EF4-FFF2-40B4-BE49-F238E27FC236}">
                <a16:creationId xmlns:a16="http://schemas.microsoft.com/office/drawing/2014/main" id="{86CAD5A5-17CF-D316-F019-C314E284BB58}"/>
              </a:ext>
            </a:extLst>
          </p:cNvPr>
          <p:cNvSpPr>
            <a:spLocks noGrp="1"/>
          </p:cNvSpPr>
          <p:nvPr>
            <p:ph idx="1"/>
          </p:nvPr>
        </p:nvSpPr>
        <p:spPr>
          <a:xfrm>
            <a:off x="838200" y="1499616"/>
            <a:ext cx="10515600" cy="4677347"/>
          </a:xfrm>
          <a:solidFill>
            <a:schemeClr val="tx2">
              <a:lumMod val="20000"/>
              <a:lumOff val="80000"/>
            </a:schemeClr>
          </a:solidFill>
        </p:spPr>
        <p:txBody>
          <a:bodyPr>
            <a:normAutofit/>
          </a:bodyPr>
          <a:lstStyle/>
          <a:p>
            <a:pPr marL="0" indent="0">
              <a:buNone/>
            </a:pPr>
            <a:r>
              <a:rPr lang="en-US" sz="2000" b="0" u="none" baseline="0" dirty="0">
                <a:solidFill>
                  <a:schemeClr val="accent5">
                    <a:lumMod val="50000"/>
                  </a:schemeClr>
                </a:solidFill>
                <a:latin typeface="Bookman Old Style" panose="02050604050505020204" pitchFamily="18" charset="0"/>
              </a:rPr>
              <a:t>All the user-inputs are to be entered in the </a:t>
            </a:r>
            <a:r>
              <a:rPr lang="en-US" sz="2000" b="1" u="none" baseline="0" dirty="0">
                <a:solidFill>
                  <a:schemeClr val="accent5">
                    <a:lumMod val="50000"/>
                  </a:schemeClr>
                </a:solidFill>
                <a:latin typeface="Bookman Old Style" panose="02050604050505020204" pitchFamily="18" charset="0"/>
              </a:rPr>
              <a:t>Input Sheet</a:t>
            </a:r>
            <a:r>
              <a:rPr lang="en-US" sz="2000" b="0" u="none" baseline="0" dirty="0">
                <a:solidFill>
                  <a:schemeClr val="accent5">
                    <a:lumMod val="50000"/>
                  </a:schemeClr>
                </a:solidFill>
                <a:latin typeface="Bookman Old Style" panose="02050604050505020204" pitchFamily="18" charset="0"/>
              </a:rPr>
              <a:t> in the yellow-</a:t>
            </a:r>
            <a:r>
              <a:rPr lang="en-US" sz="2000" b="0" u="none" baseline="0" dirty="0" err="1">
                <a:solidFill>
                  <a:schemeClr val="accent5">
                    <a:lumMod val="50000"/>
                  </a:schemeClr>
                </a:solidFill>
                <a:latin typeface="Bookman Old Style" panose="02050604050505020204" pitchFamily="18" charset="0"/>
              </a:rPr>
              <a:t>coloured</a:t>
            </a:r>
            <a:r>
              <a:rPr lang="en-US" sz="2000" b="0" u="none" baseline="0" dirty="0">
                <a:solidFill>
                  <a:schemeClr val="accent5">
                    <a:lumMod val="50000"/>
                  </a:schemeClr>
                </a:solidFill>
                <a:latin typeface="Bookman Old Style" panose="02050604050505020204" pitchFamily="18" charset="0"/>
              </a:rPr>
              <a:t> cells, with all other cells protecte</a:t>
            </a:r>
            <a:r>
              <a:rPr lang="en-US" sz="2000" dirty="0">
                <a:solidFill>
                  <a:schemeClr val="accent5">
                    <a:lumMod val="50000"/>
                  </a:schemeClr>
                </a:solidFill>
                <a:latin typeface="Bookman Old Style" panose="02050604050505020204" pitchFamily="18" charset="0"/>
              </a:rPr>
              <a:t>d from editing.</a:t>
            </a:r>
          </a:p>
          <a:p>
            <a:pPr marL="0" indent="0">
              <a:buNone/>
            </a:pPr>
            <a:r>
              <a:rPr lang="en-US" sz="2000" dirty="0">
                <a:solidFill>
                  <a:schemeClr val="accent5">
                    <a:lumMod val="50000"/>
                  </a:schemeClr>
                </a:solidFill>
                <a:latin typeface="Bookman Old Style" panose="02050604050505020204" pitchFamily="18" charset="0"/>
              </a:rPr>
              <a:t>The Input Sheet is divided into various sections as given below:</a:t>
            </a: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IN" sz="2000" b="0" u="none" baseline="0" dirty="0">
              <a:solidFill>
                <a:schemeClr val="accent5">
                  <a:lumMod val="50000"/>
                </a:schemeClr>
              </a:solidFill>
              <a:latin typeface="Bookman Old Style" panose="02050604050505020204" pitchFamily="18" charset="0"/>
            </a:endParaRPr>
          </a:p>
        </p:txBody>
      </p:sp>
      <p:sp>
        <p:nvSpPr>
          <p:cNvPr id="2" name="Slide Number Placeholder 1">
            <a:extLst>
              <a:ext uri="{FF2B5EF4-FFF2-40B4-BE49-F238E27FC236}">
                <a16:creationId xmlns:a16="http://schemas.microsoft.com/office/drawing/2014/main" id="{01F6C9DE-C96D-704E-1357-73A7D1F18240}"/>
              </a:ext>
            </a:extLst>
          </p:cNvPr>
          <p:cNvSpPr>
            <a:spLocks noGrp="1"/>
          </p:cNvSpPr>
          <p:nvPr>
            <p:ph type="sldNum" sz="quarter" idx="12"/>
          </p:nvPr>
        </p:nvSpPr>
        <p:spPr/>
        <p:txBody>
          <a:bodyPr/>
          <a:lstStyle/>
          <a:p>
            <a:fld id="{F2AD5B78-1ABF-4C34-9F6F-D26F1585A10F}" type="slidenum">
              <a:rPr lang="en-IN" smtClean="0"/>
              <a:t>4</a:t>
            </a:fld>
            <a:endParaRPr lang="en-IN"/>
          </a:p>
        </p:txBody>
      </p:sp>
      <p:graphicFrame>
        <p:nvGraphicFramePr>
          <p:cNvPr id="4" name="Table 6">
            <a:extLst>
              <a:ext uri="{FF2B5EF4-FFF2-40B4-BE49-F238E27FC236}">
                <a16:creationId xmlns:a16="http://schemas.microsoft.com/office/drawing/2014/main" id="{910F356D-C3FF-7ECA-EF95-2D512FA9F78C}"/>
              </a:ext>
            </a:extLst>
          </p:cNvPr>
          <p:cNvGraphicFramePr>
            <a:graphicFrameLocks noGrp="1"/>
          </p:cNvGraphicFramePr>
          <p:nvPr>
            <p:extLst>
              <p:ext uri="{D42A27DB-BD31-4B8C-83A1-F6EECF244321}">
                <p14:modId xmlns:p14="http://schemas.microsoft.com/office/powerpoint/2010/main" val="3684728956"/>
              </p:ext>
            </p:extLst>
          </p:nvPr>
        </p:nvGraphicFramePr>
        <p:xfrm>
          <a:off x="953008" y="2749634"/>
          <a:ext cx="10248392" cy="3114040"/>
        </p:xfrm>
        <a:graphic>
          <a:graphicData uri="http://schemas.openxmlformats.org/drawingml/2006/table">
            <a:tbl>
              <a:tblPr firstRow="1" bandRow="1">
                <a:tableStyleId>{5C22544A-7EE6-4342-B048-85BDC9FD1C3A}</a:tableStyleId>
              </a:tblPr>
              <a:tblGrid>
                <a:gridCol w="4039616">
                  <a:extLst>
                    <a:ext uri="{9D8B030D-6E8A-4147-A177-3AD203B41FA5}">
                      <a16:colId xmlns:a16="http://schemas.microsoft.com/office/drawing/2014/main" val="1529344374"/>
                    </a:ext>
                  </a:extLst>
                </a:gridCol>
                <a:gridCol w="6208776">
                  <a:extLst>
                    <a:ext uri="{9D8B030D-6E8A-4147-A177-3AD203B41FA5}">
                      <a16:colId xmlns:a16="http://schemas.microsoft.com/office/drawing/2014/main" val="1229577445"/>
                    </a:ext>
                  </a:extLst>
                </a:gridCol>
              </a:tblGrid>
              <a:tr h="370840">
                <a:tc>
                  <a:txBody>
                    <a:bodyPr/>
                    <a:lstStyle/>
                    <a:p>
                      <a:r>
                        <a:rPr lang="en-US" sz="1200" dirty="0">
                          <a:solidFill>
                            <a:schemeClr val="bg1"/>
                          </a:solidFill>
                          <a:latin typeface="Bookman Old Style" panose="02050604050505020204" pitchFamily="18" charset="0"/>
                        </a:rPr>
                        <a:t>Section</a:t>
                      </a:r>
                      <a:endParaRPr lang="en-IN" sz="1200" dirty="0">
                        <a:solidFill>
                          <a:schemeClr val="bg1"/>
                        </a:solidFill>
                        <a:latin typeface="Bookman Old Style" panose="02050604050505020204" pitchFamily="18" charset="0"/>
                      </a:endParaRPr>
                    </a:p>
                  </a:txBody>
                  <a:tcPr/>
                </a:tc>
                <a:tc>
                  <a:txBody>
                    <a:bodyPr/>
                    <a:lstStyle/>
                    <a:p>
                      <a:r>
                        <a:rPr lang="en-US" sz="1200" dirty="0">
                          <a:solidFill>
                            <a:schemeClr val="bg1"/>
                          </a:solidFill>
                          <a:latin typeface="Bookman Old Style" panose="02050604050505020204" pitchFamily="18" charset="0"/>
                        </a:rPr>
                        <a:t>Description</a:t>
                      </a:r>
                      <a:endParaRPr lang="en-IN" sz="1200" dirty="0">
                        <a:solidFill>
                          <a:schemeClr val="bg1"/>
                        </a:solidFill>
                        <a:latin typeface="Bookman Old Style" panose="02050604050505020204" pitchFamily="18" charset="0"/>
                      </a:endParaRPr>
                    </a:p>
                  </a:txBody>
                  <a:tcPr/>
                </a:tc>
                <a:extLst>
                  <a:ext uri="{0D108BD9-81ED-4DB2-BD59-A6C34878D82A}">
                    <a16:rowId xmlns:a16="http://schemas.microsoft.com/office/drawing/2014/main" val="3249989018"/>
                  </a:ext>
                </a:extLst>
              </a:tr>
              <a:tr h="370840">
                <a:tc>
                  <a:txBody>
                    <a:bodyPr/>
                    <a:lstStyle/>
                    <a:p>
                      <a:r>
                        <a:rPr lang="en-US" sz="1200" dirty="0">
                          <a:solidFill>
                            <a:schemeClr val="tx1"/>
                          </a:solidFill>
                          <a:latin typeface="Bookman Old Style" panose="02050604050505020204" pitchFamily="18" charset="0"/>
                        </a:rPr>
                        <a:t>Table A</a:t>
                      </a:r>
                      <a:endParaRPr lang="en-IN" sz="1200" dirty="0">
                        <a:solidFill>
                          <a:schemeClr val="tx1"/>
                        </a:solidFill>
                        <a:latin typeface="Bookman Old Style" panose="02050604050505020204" pitchFamily="18" charset="0"/>
                      </a:endParaRPr>
                    </a:p>
                  </a:txBody>
                  <a:tcPr/>
                </a:tc>
                <a:tc>
                  <a:txBody>
                    <a:bodyPr/>
                    <a:lstStyle/>
                    <a:p>
                      <a:r>
                        <a:rPr lang="en-US" sz="1200" b="0" u="none" baseline="0" dirty="0">
                          <a:solidFill>
                            <a:schemeClr val="tx1"/>
                          </a:solidFill>
                          <a:latin typeface="Bookman Old Style" panose="02050604050505020204" pitchFamily="18" charset="0"/>
                        </a:rPr>
                        <a:t>The user can define the various finished products and their day-wise planned production in this section.</a:t>
                      </a:r>
                      <a:endParaRPr lang="en-IN" sz="1200" dirty="0">
                        <a:solidFill>
                          <a:schemeClr val="tx1"/>
                        </a:solidFill>
                        <a:latin typeface="Bookman Old Style" panose="02050604050505020204" pitchFamily="18" charset="0"/>
                      </a:endParaRPr>
                    </a:p>
                  </a:txBody>
                  <a:tcPr/>
                </a:tc>
                <a:extLst>
                  <a:ext uri="{0D108BD9-81ED-4DB2-BD59-A6C34878D82A}">
                    <a16:rowId xmlns:a16="http://schemas.microsoft.com/office/drawing/2014/main" val="4203867552"/>
                  </a:ext>
                </a:extLst>
              </a:tr>
              <a:tr h="370840">
                <a:tc>
                  <a:txBody>
                    <a:bodyPr/>
                    <a:lstStyle/>
                    <a:p>
                      <a:r>
                        <a:rPr lang="en-US" sz="1200" dirty="0">
                          <a:solidFill>
                            <a:schemeClr val="tx1"/>
                          </a:solidFill>
                          <a:latin typeface="Bookman Old Style" panose="02050604050505020204" pitchFamily="18" charset="0"/>
                        </a:rPr>
                        <a:t>Table B</a:t>
                      </a:r>
                      <a:endParaRPr lang="en-IN" sz="1200" dirty="0">
                        <a:solidFill>
                          <a:schemeClr val="tx1"/>
                        </a:solidFill>
                        <a:latin typeface="Bookman Old Style" panose="02050604050505020204" pitchFamily="18" charset="0"/>
                      </a:endParaRPr>
                    </a:p>
                  </a:txBody>
                  <a:tcPr/>
                </a:tc>
                <a:tc>
                  <a:txBody>
                    <a:bodyPr/>
                    <a:lstStyle/>
                    <a:p>
                      <a:r>
                        <a:rPr lang="en-US" sz="1200" dirty="0">
                          <a:solidFill>
                            <a:schemeClr val="tx1"/>
                          </a:solidFill>
                          <a:latin typeface="Bookman Old Style" panose="02050604050505020204" pitchFamily="18" charset="0"/>
                        </a:rPr>
                        <a:t>This section is the Raw material item master where the user can define various raw materials, their prices, lead-time for delivery, among other details</a:t>
                      </a:r>
                      <a:endParaRPr lang="en-IN" sz="1200" dirty="0">
                        <a:solidFill>
                          <a:schemeClr val="tx1"/>
                        </a:solidFill>
                        <a:latin typeface="Bookman Old Style" panose="02050604050505020204" pitchFamily="18" charset="0"/>
                      </a:endParaRPr>
                    </a:p>
                  </a:txBody>
                  <a:tcPr/>
                </a:tc>
                <a:extLst>
                  <a:ext uri="{0D108BD9-81ED-4DB2-BD59-A6C34878D82A}">
                    <a16:rowId xmlns:a16="http://schemas.microsoft.com/office/drawing/2014/main" val="1677535340"/>
                  </a:ext>
                </a:extLst>
              </a:tr>
              <a:tr h="370840">
                <a:tc>
                  <a:txBody>
                    <a:bodyPr/>
                    <a:lstStyle/>
                    <a:p>
                      <a:r>
                        <a:rPr lang="en-US" sz="1200" dirty="0">
                          <a:solidFill>
                            <a:schemeClr val="tx1"/>
                          </a:solidFill>
                          <a:latin typeface="Bookman Old Style" panose="02050604050505020204" pitchFamily="18" charset="0"/>
                        </a:rPr>
                        <a:t>Table C</a:t>
                      </a:r>
                      <a:endParaRPr lang="en-IN" sz="1200" dirty="0">
                        <a:solidFill>
                          <a:schemeClr val="tx1"/>
                        </a:solidFill>
                        <a:latin typeface="Bookman Old Style" panose="02050604050505020204" pitchFamily="18" charset="0"/>
                      </a:endParaRPr>
                    </a:p>
                  </a:txBody>
                  <a:tcPr/>
                </a:tc>
                <a:tc>
                  <a:txBody>
                    <a:bodyPr/>
                    <a:lstStyle/>
                    <a:p>
                      <a:r>
                        <a:rPr lang="en-US" sz="1200" dirty="0">
                          <a:solidFill>
                            <a:schemeClr val="tx1"/>
                          </a:solidFill>
                          <a:latin typeface="Bookman Old Style" panose="02050604050505020204" pitchFamily="18" charset="0"/>
                        </a:rPr>
                        <a:t>Here, the user will express the input-output relation between the raw-materials and the finished products (the number of units it takes for each raw material to manufacture/produce a finished product, or in other words, Bill of Material)</a:t>
                      </a:r>
                      <a:endParaRPr lang="en-IN" sz="1200" dirty="0">
                        <a:solidFill>
                          <a:schemeClr val="tx1"/>
                        </a:solidFill>
                        <a:latin typeface="Bookman Old Style" panose="02050604050505020204" pitchFamily="18" charset="0"/>
                      </a:endParaRPr>
                    </a:p>
                  </a:txBody>
                  <a:tcPr/>
                </a:tc>
                <a:extLst>
                  <a:ext uri="{0D108BD9-81ED-4DB2-BD59-A6C34878D82A}">
                    <a16:rowId xmlns:a16="http://schemas.microsoft.com/office/drawing/2014/main" val="2796810215"/>
                  </a:ext>
                </a:extLst>
              </a:tr>
              <a:tr h="370840">
                <a:tc>
                  <a:txBody>
                    <a:bodyPr/>
                    <a:lstStyle/>
                    <a:p>
                      <a:r>
                        <a:rPr lang="en-US" sz="1200" dirty="0">
                          <a:solidFill>
                            <a:schemeClr val="tx1"/>
                          </a:solidFill>
                          <a:latin typeface="Bookman Old Style" panose="02050604050505020204" pitchFamily="18" charset="0"/>
                        </a:rPr>
                        <a:t>Table D</a:t>
                      </a:r>
                      <a:endParaRPr lang="en-IN" sz="1200" dirty="0">
                        <a:solidFill>
                          <a:schemeClr val="tx1"/>
                        </a:solidFill>
                        <a:latin typeface="Bookman Old Style" panose="02050604050505020204" pitchFamily="18" charset="0"/>
                      </a:endParaRPr>
                    </a:p>
                  </a:txBody>
                  <a:tcPr/>
                </a:tc>
                <a:tc>
                  <a:txBody>
                    <a:bodyPr/>
                    <a:lstStyle/>
                    <a:p>
                      <a:r>
                        <a:rPr lang="en-US" sz="1200" dirty="0">
                          <a:solidFill>
                            <a:schemeClr val="tx1"/>
                          </a:solidFill>
                          <a:latin typeface="Bookman Old Style" panose="02050604050505020204" pitchFamily="18" charset="0"/>
                        </a:rPr>
                        <a:t>Here, the user will enter for each finished product the number of days the corresponding raw materials remain in production process. For example, if a Product A requires two materials X and Y, and X is inducted into production two days before Product A is produced, while Y is inducted the same day Product A is produced, the user will enter 2 corresponding to X and 0 corresponding to Y against Product A in this table.</a:t>
                      </a:r>
                      <a:endParaRPr lang="en-IN" sz="1200" dirty="0">
                        <a:solidFill>
                          <a:schemeClr val="tx1"/>
                        </a:solidFill>
                        <a:latin typeface="Bookman Old Style" panose="02050604050505020204" pitchFamily="18" charset="0"/>
                      </a:endParaRPr>
                    </a:p>
                  </a:txBody>
                  <a:tcPr/>
                </a:tc>
                <a:extLst>
                  <a:ext uri="{0D108BD9-81ED-4DB2-BD59-A6C34878D82A}">
                    <a16:rowId xmlns:a16="http://schemas.microsoft.com/office/drawing/2014/main" val="853099464"/>
                  </a:ext>
                </a:extLst>
              </a:tr>
            </a:tbl>
          </a:graphicData>
        </a:graphic>
      </p:graphicFrame>
    </p:spTree>
    <p:extLst>
      <p:ext uri="{BB962C8B-B14F-4D97-AF65-F5344CB8AC3E}">
        <p14:creationId xmlns:p14="http://schemas.microsoft.com/office/powerpoint/2010/main" val="1355874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D72CAC-A0F1-745D-6D22-32D651F816DF}"/>
              </a:ext>
            </a:extLst>
          </p:cNvPr>
          <p:cNvSpPr>
            <a:spLocks noGrp="1"/>
          </p:cNvSpPr>
          <p:nvPr>
            <p:ph type="title"/>
          </p:nvPr>
        </p:nvSpPr>
        <p:spPr>
          <a:xfrm>
            <a:off x="838200" y="365125"/>
            <a:ext cx="10515600" cy="1033907"/>
          </a:xfrm>
          <a:solidFill>
            <a:srgbClr val="0070C0"/>
          </a:solidFill>
        </p:spPr>
        <p:txBody>
          <a:bodyPr/>
          <a:lstStyle/>
          <a:p>
            <a:r>
              <a:rPr lang="en-IN" b="1" dirty="0">
                <a:solidFill>
                  <a:schemeClr val="bg1"/>
                </a:solidFill>
                <a:latin typeface="Bookman Old Style" panose="02050604050505020204" pitchFamily="18" charset="0"/>
              </a:rPr>
              <a:t>Input Sheet</a:t>
            </a:r>
          </a:p>
        </p:txBody>
      </p:sp>
      <p:sp>
        <p:nvSpPr>
          <p:cNvPr id="6" name="Content Placeholder 5">
            <a:extLst>
              <a:ext uri="{FF2B5EF4-FFF2-40B4-BE49-F238E27FC236}">
                <a16:creationId xmlns:a16="http://schemas.microsoft.com/office/drawing/2014/main" id="{86CAD5A5-17CF-D316-F019-C314E284BB58}"/>
              </a:ext>
            </a:extLst>
          </p:cNvPr>
          <p:cNvSpPr>
            <a:spLocks noGrp="1"/>
          </p:cNvSpPr>
          <p:nvPr>
            <p:ph idx="1"/>
          </p:nvPr>
        </p:nvSpPr>
        <p:spPr>
          <a:xfrm>
            <a:off x="838200" y="1499616"/>
            <a:ext cx="10515600" cy="4677347"/>
          </a:xfrm>
          <a:solidFill>
            <a:schemeClr val="tx2">
              <a:lumMod val="20000"/>
              <a:lumOff val="80000"/>
            </a:schemeClr>
          </a:solidFill>
        </p:spPr>
        <p:txBody>
          <a:bodyPr>
            <a:normAutofit lnSpcReduction="10000"/>
          </a:bodyPr>
          <a:lstStyle/>
          <a:p>
            <a:pPr marL="0" indent="0">
              <a:buNone/>
            </a:pPr>
            <a:r>
              <a:rPr lang="en-US" sz="2000" b="0" u="none" baseline="0" dirty="0">
                <a:solidFill>
                  <a:schemeClr val="accent5">
                    <a:lumMod val="50000"/>
                  </a:schemeClr>
                </a:solidFill>
                <a:latin typeface="Bookman Old Style" panose="02050604050505020204" pitchFamily="18" charset="0"/>
              </a:rPr>
              <a:t>In Table A of the Input sheet, the user can define the finished products and their day-wise planned production.</a:t>
            </a: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r>
              <a:rPr lang="en-US" sz="2000" dirty="0">
                <a:solidFill>
                  <a:schemeClr val="accent5">
                    <a:lumMod val="50000"/>
                  </a:schemeClr>
                </a:solidFill>
                <a:latin typeface="Bookman Old Style" panose="02050604050505020204" pitchFamily="18" charset="0"/>
              </a:rPr>
              <a:t>Products can be added/removed by means of the Add Product/Remove Product buttons. Production dates can be added or removed by means of the Add Production Date/Remove Production Date buttons.</a:t>
            </a: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IN" sz="2000" b="0" u="none" baseline="0" dirty="0">
              <a:solidFill>
                <a:schemeClr val="accent5">
                  <a:lumMod val="50000"/>
                </a:schemeClr>
              </a:solidFill>
              <a:latin typeface="Bookman Old Style" panose="02050604050505020204" pitchFamily="18" charset="0"/>
            </a:endParaRPr>
          </a:p>
        </p:txBody>
      </p:sp>
      <p:pic>
        <p:nvPicPr>
          <p:cNvPr id="12" name="Picture 11">
            <a:extLst>
              <a:ext uri="{FF2B5EF4-FFF2-40B4-BE49-F238E27FC236}">
                <a16:creationId xmlns:a16="http://schemas.microsoft.com/office/drawing/2014/main" id="{F167234F-C588-71AD-E2DB-4975BCE72B9D}"/>
              </a:ext>
            </a:extLst>
          </p:cNvPr>
          <p:cNvPicPr>
            <a:picLocks noChangeAspect="1"/>
          </p:cNvPicPr>
          <p:nvPr/>
        </p:nvPicPr>
        <p:blipFill>
          <a:blip r:embed="rId2"/>
          <a:stretch>
            <a:fillRect/>
          </a:stretch>
        </p:blipFill>
        <p:spPr>
          <a:xfrm>
            <a:off x="987552" y="2141670"/>
            <a:ext cx="10140696" cy="2574659"/>
          </a:xfrm>
          <a:prstGeom prst="rect">
            <a:avLst/>
          </a:prstGeom>
        </p:spPr>
      </p:pic>
      <p:sp>
        <p:nvSpPr>
          <p:cNvPr id="2" name="Slide Number Placeholder 1">
            <a:extLst>
              <a:ext uri="{FF2B5EF4-FFF2-40B4-BE49-F238E27FC236}">
                <a16:creationId xmlns:a16="http://schemas.microsoft.com/office/drawing/2014/main" id="{62BA55A4-2155-3B3C-5B4E-599C4602D9AB}"/>
              </a:ext>
            </a:extLst>
          </p:cNvPr>
          <p:cNvSpPr>
            <a:spLocks noGrp="1"/>
          </p:cNvSpPr>
          <p:nvPr>
            <p:ph type="sldNum" sz="quarter" idx="12"/>
          </p:nvPr>
        </p:nvSpPr>
        <p:spPr/>
        <p:txBody>
          <a:bodyPr/>
          <a:lstStyle/>
          <a:p>
            <a:fld id="{F2AD5B78-1ABF-4C34-9F6F-D26F1585A10F}" type="slidenum">
              <a:rPr lang="en-IN" smtClean="0"/>
              <a:t>5</a:t>
            </a:fld>
            <a:endParaRPr lang="en-IN"/>
          </a:p>
        </p:txBody>
      </p:sp>
    </p:spTree>
    <p:extLst>
      <p:ext uri="{BB962C8B-B14F-4D97-AF65-F5344CB8AC3E}">
        <p14:creationId xmlns:p14="http://schemas.microsoft.com/office/powerpoint/2010/main" val="1636323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D72CAC-A0F1-745D-6D22-32D651F816DF}"/>
              </a:ext>
            </a:extLst>
          </p:cNvPr>
          <p:cNvSpPr>
            <a:spLocks noGrp="1"/>
          </p:cNvSpPr>
          <p:nvPr>
            <p:ph type="title"/>
          </p:nvPr>
        </p:nvSpPr>
        <p:spPr>
          <a:xfrm>
            <a:off x="838200" y="365125"/>
            <a:ext cx="10515600" cy="1033907"/>
          </a:xfrm>
          <a:solidFill>
            <a:srgbClr val="0070C0"/>
          </a:solidFill>
        </p:spPr>
        <p:txBody>
          <a:bodyPr/>
          <a:lstStyle/>
          <a:p>
            <a:r>
              <a:rPr lang="en-US" b="1" dirty="0">
                <a:solidFill>
                  <a:schemeClr val="bg1"/>
                </a:solidFill>
                <a:latin typeface="Bookman Old Style" panose="02050604050505020204" pitchFamily="18" charset="0"/>
              </a:rPr>
              <a:t>Input Sheet</a:t>
            </a:r>
            <a:endParaRPr lang="en-IN" b="1" dirty="0">
              <a:solidFill>
                <a:schemeClr val="bg1"/>
              </a:solidFill>
              <a:latin typeface="Bookman Old Style" panose="02050604050505020204" pitchFamily="18" charset="0"/>
            </a:endParaRPr>
          </a:p>
        </p:txBody>
      </p:sp>
      <p:sp>
        <p:nvSpPr>
          <p:cNvPr id="6" name="Content Placeholder 5">
            <a:extLst>
              <a:ext uri="{FF2B5EF4-FFF2-40B4-BE49-F238E27FC236}">
                <a16:creationId xmlns:a16="http://schemas.microsoft.com/office/drawing/2014/main" id="{86CAD5A5-17CF-D316-F019-C314E284BB58}"/>
              </a:ext>
            </a:extLst>
          </p:cNvPr>
          <p:cNvSpPr>
            <a:spLocks noGrp="1"/>
          </p:cNvSpPr>
          <p:nvPr>
            <p:ph idx="1"/>
          </p:nvPr>
        </p:nvSpPr>
        <p:spPr>
          <a:xfrm>
            <a:off x="838200" y="1499616"/>
            <a:ext cx="10515600" cy="4677347"/>
          </a:xfrm>
          <a:solidFill>
            <a:schemeClr val="tx2">
              <a:lumMod val="20000"/>
              <a:lumOff val="80000"/>
            </a:schemeClr>
          </a:solidFill>
        </p:spPr>
        <p:txBody>
          <a:bodyPr>
            <a:normAutofit/>
          </a:bodyPr>
          <a:lstStyle/>
          <a:p>
            <a:pPr marL="0" indent="0">
              <a:buNone/>
            </a:pPr>
            <a:r>
              <a:rPr lang="en-US" sz="2000" dirty="0">
                <a:solidFill>
                  <a:schemeClr val="accent5">
                    <a:lumMod val="50000"/>
                  </a:schemeClr>
                </a:solidFill>
                <a:latin typeface="Bookman Old Style" panose="02050604050505020204" pitchFamily="18" charset="0"/>
              </a:rPr>
              <a:t>If the user has day-wise planned production data in their ERP, the tool can automatically import  these from the ERP reports and populate them into Table A without the user needing to manually format the raw ERP reports before importing.</a:t>
            </a: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IN" sz="2000" b="0" u="none" baseline="0" dirty="0">
              <a:solidFill>
                <a:schemeClr val="accent5">
                  <a:lumMod val="50000"/>
                </a:schemeClr>
              </a:solidFill>
              <a:latin typeface="Bookman Old Style" panose="02050604050505020204" pitchFamily="18" charset="0"/>
            </a:endParaRPr>
          </a:p>
        </p:txBody>
      </p:sp>
      <p:graphicFrame>
        <p:nvGraphicFramePr>
          <p:cNvPr id="10" name="Table 10">
            <a:extLst>
              <a:ext uri="{FF2B5EF4-FFF2-40B4-BE49-F238E27FC236}">
                <a16:creationId xmlns:a16="http://schemas.microsoft.com/office/drawing/2014/main" id="{91A9042F-3F9D-19E0-23FF-F0385C59B082}"/>
              </a:ext>
            </a:extLst>
          </p:cNvPr>
          <p:cNvGraphicFramePr>
            <a:graphicFrameLocks noGrp="1"/>
          </p:cNvGraphicFramePr>
          <p:nvPr>
            <p:extLst>
              <p:ext uri="{D42A27DB-BD31-4B8C-83A1-F6EECF244321}">
                <p14:modId xmlns:p14="http://schemas.microsoft.com/office/powerpoint/2010/main" val="3568822866"/>
              </p:ext>
            </p:extLst>
          </p:nvPr>
        </p:nvGraphicFramePr>
        <p:xfrm>
          <a:off x="953008" y="2831930"/>
          <a:ext cx="10303256" cy="3383280"/>
        </p:xfrm>
        <a:graphic>
          <a:graphicData uri="http://schemas.openxmlformats.org/drawingml/2006/table">
            <a:tbl>
              <a:tblPr firstRow="1" bandRow="1">
                <a:tableStyleId>{5C22544A-7EE6-4342-B048-85BDC9FD1C3A}</a:tableStyleId>
              </a:tblPr>
              <a:tblGrid>
                <a:gridCol w="5151628">
                  <a:extLst>
                    <a:ext uri="{9D8B030D-6E8A-4147-A177-3AD203B41FA5}">
                      <a16:colId xmlns:a16="http://schemas.microsoft.com/office/drawing/2014/main" val="2537155759"/>
                    </a:ext>
                  </a:extLst>
                </a:gridCol>
                <a:gridCol w="5151628">
                  <a:extLst>
                    <a:ext uri="{9D8B030D-6E8A-4147-A177-3AD203B41FA5}">
                      <a16:colId xmlns:a16="http://schemas.microsoft.com/office/drawing/2014/main" val="3117705800"/>
                    </a:ext>
                  </a:extLst>
                </a:gridCol>
              </a:tblGrid>
              <a:tr h="3148246">
                <a:tc>
                  <a:txBody>
                    <a:bodyPr/>
                    <a:lstStyle/>
                    <a:p>
                      <a:endParaRPr lang="en-IN" dirty="0"/>
                    </a:p>
                  </a:txBody>
                  <a:tcPr/>
                </a:tc>
                <a:tc>
                  <a:txBody>
                    <a:bodyPr/>
                    <a:lstStyle/>
                    <a:p>
                      <a:pPr marL="171450" indent="-171450">
                        <a:buFont typeface="Arial" panose="020B0604020202020204" pitchFamily="34" charset="0"/>
                        <a:buChar char="•"/>
                      </a:pPr>
                      <a:r>
                        <a:rPr lang="en-US" sz="1200" b="1" dirty="0">
                          <a:latin typeface="Bookman Old Style" panose="02050604050505020204" pitchFamily="18" charset="0"/>
                        </a:rPr>
                        <a:t>The user will enter the folder path where the raw ERP reports containing the production data are saved </a:t>
                      </a:r>
                    </a:p>
                    <a:p>
                      <a:pPr marL="0" indent="0">
                        <a:buFont typeface="Arial" panose="020B0604020202020204" pitchFamily="34" charset="0"/>
                        <a:buNone/>
                      </a:pPr>
                      <a:endParaRPr lang="en-US" sz="1200" b="1" dirty="0">
                        <a:latin typeface="Bookman Old Style" panose="02050604050505020204" pitchFamily="18" charset="0"/>
                      </a:endParaRPr>
                    </a:p>
                    <a:p>
                      <a:pPr marL="171450" indent="-171450">
                        <a:buFont typeface="Arial" panose="020B0604020202020204" pitchFamily="34" charset="0"/>
                        <a:buChar char="•"/>
                      </a:pPr>
                      <a:r>
                        <a:rPr lang="en-US" sz="1200" b="1" dirty="0">
                          <a:latin typeface="Bookman Old Style" panose="02050604050505020204" pitchFamily="18" charset="0"/>
                        </a:rPr>
                        <a:t>The user will enter the type of raw report that is to be imported</a:t>
                      </a:r>
                    </a:p>
                    <a:p>
                      <a:pPr marL="171450" indent="-171450">
                        <a:buFont typeface="Arial" panose="020B0604020202020204" pitchFamily="34" charset="0"/>
                        <a:buChar char="•"/>
                      </a:pPr>
                      <a:endParaRPr lang="en-US" sz="1200" b="1" dirty="0">
                        <a:latin typeface="Bookman Old Style" panose="02050604050505020204" pitchFamily="18" charset="0"/>
                      </a:endParaRPr>
                    </a:p>
                    <a:p>
                      <a:pPr marL="171450" indent="-171450">
                        <a:buFont typeface="Arial" panose="020B0604020202020204" pitchFamily="34" charset="0"/>
                        <a:buChar char="•"/>
                      </a:pPr>
                      <a:r>
                        <a:rPr lang="en-US" sz="1200" b="1" dirty="0">
                          <a:latin typeface="Bookman Old Style" panose="02050604050505020204" pitchFamily="18" charset="0"/>
                        </a:rPr>
                        <a:t>The user will do a one-time column and field mapping for retrieving the data from the raw report</a:t>
                      </a:r>
                    </a:p>
                    <a:p>
                      <a:pPr marL="171450" indent="-171450">
                        <a:buFont typeface="Arial" panose="020B0604020202020204" pitchFamily="34" charset="0"/>
                        <a:buChar char="•"/>
                      </a:pPr>
                      <a:endParaRPr lang="en-US" sz="1200" b="1" dirty="0">
                        <a:latin typeface="Bookman Old Style" panose="02050604050505020204" pitchFamily="18" charset="0"/>
                      </a:endParaRPr>
                    </a:p>
                    <a:p>
                      <a:pPr marL="171450" indent="-171450">
                        <a:buFont typeface="Arial" panose="020B0604020202020204" pitchFamily="34" charset="0"/>
                        <a:buChar char="•"/>
                      </a:pPr>
                      <a:r>
                        <a:rPr lang="en-US" sz="1200" b="1" dirty="0">
                          <a:latin typeface="Bookman Old Style" panose="02050604050505020204" pitchFamily="18" charset="0"/>
                        </a:rPr>
                        <a:t>After doing so, the user shall click on the Import Raw Data button. Thereupon, the tool will fetch the production data from the raw report/reports and auto-populate these in Table-A of the Input Sheet.</a:t>
                      </a:r>
                    </a:p>
                    <a:p>
                      <a:pPr marL="171450" indent="-171450">
                        <a:buFont typeface="Arial" panose="020B0604020202020204" pitchFamily="34" charset="0"/>
                        <a:buChar char="•"/>
                      </a:pPr>
                      <a:endParaRPr lang="en-US" sz="1200" b="1" dirty="0">
                        <a:latin typeface="Bookman Old Style" panose="02050604050505020204" pitchFamily="18" charset="0"/>
                      </a:endParaRPr>
                    </a:p>
                    <a:p>
                      <a:pPr marL="171450" indent="-171450">
                        <a:buFont typeface="Arial" panose="020B0604020202020204" pitchFamily="34" charset="0"/>
                        <a:buChar char="•"/>
                      </a:pPr>
                      <a:r>
                        <a:rPr lang="en-US" sz="1200" b="1" dirty="0">
                          <a:latin typeface="Bookman Old Style" panose="02050604050505020204" pitchFamily="18" charset="0"/>
                        </a:rPr>
                        <a:t>The tool can thus retrieve data from any number of raw-data files placed in the specified folder.</a:t>
                      </a:r>
                    </a:p>
                    <a:p>
                      <a:pPr marL="171450" indent="-171450">
                        <a:buFont typeface="Arial" panose="020B0604020202020204" pitchFamily="34" charset="0"/>
                        <a:buChar char="•"/>
                      </a:pPr>
                      <a:endParaRPr lang="en-US" sz="1200" b="1" dirty="0">
                        <a:latin typeface="Bookman Old Style" panose="02050604050505020204" pitchFamily="18" charset="0"/>
                      </a:endParaRPr>
                    </a:p>
                    <a:p>
                      <a:pPr marL="171450" indent="-171450">
                        <a:buFont typeface="Arial" panose="020B0604020202020204" pitchFamily="34" charset="0"/>
                        <a:buChar char="•"/>
                      </a:pPr>
                      <a:endParaRPr lang="en-IN" sz="1200" b="1" dirty="0">
                        <a:latin typeface="Bookman Old Style" panose="02050604050505020204" pitchFamily="18" charset="0"/>
                      </a:endParaRPr>
                    </a:p>
                  </a:txBody>
                  <a:tcPr/>
                </a:tc>
                <a:extLst>
                  <a:ext uri="{0D108BD9-81ED-4DB2-BD59-A6C34878D82A}">
                    <a16:rowId xmlns:a16="http://schemas.microsoft.com/office/drawing/2014/main" val="220273071"/>
                  </a:ext>
                </a:extLst>
              </a:tr>
            </a:tbl>
          </a:graphicData>
        </a:graphic>
      </p:graphicFrame>
      <p:pic>
        <p:nvPicPr>
          <p:cNvPr id="12" name="Picture 11">
            <a:extLst>
              <a:ext uri="{FF2B5EF4-FFF2-40B4-BE49-F238E27FC236}">
                <a16:creationId xmlns:a16="http://schemas.microsoft.com/office/drawing/2014/main" id="{4517B155-9C6B-86E6-0654-CC5E57B63FF0}"/>
              </a:ext>
            </a:extLst>
          </p:cNvPr>
          <p:cNvPicPr>
            <a:picLocks noChangeAspect="1"/>
          </p:cNvPicPr>
          <p:nvPr/>
        </p:nvPicPr>
        <p:blipFill>
          <a:blip r:embed="rId2"/>
          <a:stretch>
            <a:fillRect/>
          </a:stretch>
        </p:blipFill>
        <p:spPr>
          <a:xfrm>
            <a:off x="1024128" y="2926080"/>
            <a:ext cx="4992624" cy="3054096"/>
          </a:xfrm>
          <a:prstGeom prst="rect">
            <a:avLst/>
          </a:prstGeom>
        </p:spPr>
      </p:pic>
      <p:sp>
        <p:nvSpPr>
          <p:cNvPr id="2" name="Slide Number Placeholder 1">
            <a:extLst>
              <a:ext uri="{FF2B5EF4-FFF2-40B4-BE49-F238E27FC236}">
                <a16:creationId xmlns:a16="http://schemas.microsoft.com/office/drawing/2014/main" id="{A592D020-D78C-29F3-9A11-EC1DA7300FC2}"/>
              </a:ext>
            </a:extLst>
          </p:cNvPr>
          <p:cNvSpPr>
            <a:spLocks noGrp="1"/>
          </p:cNvSpPr>
          <p:nvPr>
            <p:ph type="sldNum" sz="quarter" idx="12"/>
          </p:nvPr>
        </p:nvSpPr>
        <p:spPr/>
        <p:txBody>
          <a:bodyPr/>
          <a:lstStyle/>
          <a:p>
            <a:fld id="{F2AD5B78-1ABF-4C34-9F6F-D26F1585A10F}" type="slidenum">
              <a:rPr lang="en-IN" smtClean="0"/>
              <a:t>6</a:t>
            </a:fld>
            <a:endParaRPr lang="en-IN"/>
          </a:p>
        </p:txBody>
      </p:sp>
    </p:spTree>
    <p:extLst>
      <p:ext uri="{BB962C8B-B14F-4D97-AF65-F5344CB8AC3E}">
        <p14:creationId xmlns:p14="http://schemas.microsoft.com/office/powerpoint/2010/main" val="4083362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D72CAC-A0F1-745D-6D22-32D651F816DF}"/>
              </a:ext>
            </a:extLst>
          </p:cNvPr>
          <p:cNvSpPr>
            <a:spLocks noGrp="1"/>
          </p:cNvSpPr>
          <p:nvPr>
            <p:ph type="title"/>
          </p:nvPr>
        </p:nvSpPr>
        <p:spPr>
          <a:xfrm>
            <a:off x="838200" y="365125"/>
            <a:ext cx="10515600" cy="1033907"/>
          </a:xfrm>
          <a:solidFill>
            <a:srgbClr val="0070C0"/>
          </a:solidFill>
        </p:spPr>
        <p:txBody>
          <a:bodyPr/>
          <a:lstStyle/>
          <a:p>
            <a:r>
              <a:rPr lang="en-US" b="1" dirty="0">
                <a:solidFill>
                  <a:schemeClr val="bg1"/>
                </a:solidFill>
                <a:latin typeface="Bookman Old Style" panose="02050604050505020204" pitchFamily="18" charset="0"/>
              </a:rPr>
              <a:t>Input Sheet</a:t>
            </a:r>
            <a:endParaRPr lang="en-IN" b="1" dirty="0">
              <a:solidFill>
                <a:schemeClr val="bg1"/>
              </a:solidFill>
              <a:latin typeface="Bookman Old Style" panose="02050604050505020204" pitchFamily="18" charset="0"/>
            </a:endParaRPr>
          </a:p>
        </p:txBody>
      </p:sp>
      <p:sp>
        <p:nvSpPr>
          <p:cNvPr id="6" name="Content Placeholder 5">
            <a:extLst>
              <a:ext uri="{FF2B5EF4-FFF2-40B4-BE49-F238E27FC236}">
                <a16:creationId xmlns:a16="http://schemas.microsoft.com/office/drawing/2014/main" id="{86CAD5A5-17CF-D316-F019-C314E284BB58}"/>
              </a:ext>
            </a:extLst>
          </p:cNvPr>
          <p:cNvSpPr>
            <a:spLocks noGrp="1"/>
          </p:cNvSpPr>
          <p:nvPr>
            <p:ph idx="1"/>
          </p:nvPr>
        </p:nvSpPr>
        <p:spPr>
          <a:xfrm>
            <a:off x="838200" y="1499616"/>
            <a:ext cx="10515600" cy="4677347"/>
          </a:xfrm>
          <a:solidFill>
            <a:schemeClr val="tx2">
              <a:lumMod val="20000"/>
              <a:lumOff val="80000"/>
            </a:schemeClr>
          </a:solidFill>
        </p:spPr>
        <p:txBody>
          <a:bodyPr>
            <a:normAutofit/>
          </a:bodyPr>
          <a:lstStyle/>
          <a:p>
            <a:pPr marL="0" indent="0">
              <a:buNone/>
            </a:pPr>
            <a:r>
              <a:rPr lang="en-US" sz="2000" dirty="0">
                <a:solidFill>
                  <a:schemeClr val="accent5">
                    <a:lumMod val="50000"/>
                  </a:schemeClr>
                </a:solidFill>
                <a:latin typeface="Bookman Old Style" panose="02050604050505020204" pitchFamily="18" charset="0"/>
              </a:rPr>
              <a:t>Table B is the Raw Material Item Master where the user can add or remove different raw materials/consumables maintained by the company.</a:t>
            </a:r>
          </a:p>
          <a:p>
            <a:pPr marL="0" indent="0">
              <a:buNone/>
            </a:pPr>
            <a:r>
              <a:rPr lang="en-US" sz="2000" b="0" u="none" baseline="0" dirty="0">
                <a:solidFill>
                  <a:schemeClr val="accent5">
                    <a:lumMod val="50000"/>
                  </a:schemeClr>
                </a:solidFill>
                <a:latin typeface="Bookman Old Style" panose="02050604050505020204" pitchFamily="18" charset="0"/>
              </a:rPr>
              <a:t>The use</a:t>
            </a:r>
            <a:r>
              <a:rPr lang="en-US" sz="2000" dirty="0">
                <a:solidFill>
                  <a:schemeClr val="accent5">
                    <a:lumMod val="50000"/>
                  </a:schemeClr>
                </a:solidFill>
                <a:latin typeface="Bookman Old Style" panose="02050604050505020204" pitchFamily="18" charset="0"/>
              </a:rPr>
              <a:t>r shall enter the Raw material code (if available), name, current re-order level*, maximum lead-time for delivery(in days), opening stock as on planning commencement date, cost per unit etc.</a:t>
            </a: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r>
              <a:rPr lang="en-US" sz="1000" b="1" dirty="0">
                <a:solidFill>
                  <a:schemeClr val="accent5">
                    <a:lumMod val="50000"/>
                  </a:schemeClr>
                </a:solidFill>
                <a:latin typeface="Bookman Old Style" panose="02050604050505020204" pitchFamily="18" charset="0"/>
              </a:rPr>
              <a:t>*The tool will compute the optimum re-order level for each item  in the </a:t>
            </a:r>
            <a:r>
              <a:rPr lang="en-US" sz="1000" b="1" dirty="0" err="1">
                <a:solidFill>
                  <a:schemeClr val="accent5">
                    <a:lumMod val="50000"/>
                  </a:schemeClr>
                </a:solidFill>
                <a:latin typeface="Bookman Old Style" panose="02050604050505020204" pitchFamily="18" charset="0"/>
              </a:rPr>
              <a:t>Report_Analytics</a:t>
            </a:r>
            <a:r>
              <a:rPr lang="en-US" sz="1000" b="1" dirty="0">
                <a:solidFill>
                  <a:schemeClr val="accent5">
                    <a:lumMod val="50000"/>
                  </a:schemeClr>
                </a:solidFill>
                <a:latin typeface="Bookman Old Style" panose="02050604050505020204" pitchFamily="18" charset="0"/>
              </a:rPr>
              <a:t> sheet.</a:t>
            </a: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IN" sz="2000" b="0" u="none" baseline="0" dirty="0">
              <a:solidFill>
                <a:schemeClr val="accent5">
                  <a:lumMod val="50000"/>
                </a:schemeClr>
              </a:solidFill>
              <a:latin typeface="Bookman Old Style" panose="02050604050505020204" pitchFamily="18" charset="0"/>
            </a:endParaRPr>
          </a:p>
        </p:txBody>
      </p:sp>
      <p:pic>
        <p:nvPicPr>
          <p:cNvPr id="7" name="Picture 6">
            <a:extLst>
              <a:ext uri="{FF2B5EF4-FFF2-40B4-BE49-F238E27FC236}">
                <a16:creationId xmlns:a16="http://schemas.microsoft.com/office/drawing/2014/main" id="{CC7539CB-073F-1E97-5EB6-05727A2A62A5}"/>
              </a:ext>
            </a:extLst>
          </p:cNvPr>
          <p:cNvPicPr>
            <a:picLocks noChangeAspect="1"/>
          </p:cNvPicPr>
          <p:nvPr/>
        </p:nvPicPr>
        <p:blipFill>
          <a:blip r:embed="rId2"/>
          <a:stretch>
            <a:fillRect/>
          </a:stretch>
        </p:blipFill>
        <p:spPr>
          <a:xfrm>
            <a:off x="996696" y="3200400"/>
            <a:ext cx="9921240" cy="2615184"/>
          </a:xfrm>
          <a:prstGeom prst="rect">
            <a:avLst/>
          </a:prstGeom>
        </p:spPr>
      </p:pic>
      <p:sp>
        <p:nvSpPr>
          <p:cNvPr id="2" name="Slide Number Placeholder 1">
            <a:extLst>
              <a:ext uri="{FF2B5EF4-FFF2-40B4-BE49-F238E27FC236}">
                <a16:creationId xmlns:a16="http://schemas.microsoft.com/office/drawing/2014/main" id="{02A66EF4-EDFA-E56F-5393-C187845B4E73}"/>
              </a:ext>
            </a:extLst>
          </p:cNvPr>
          <p:cNvSpPr>
            <a:spLocks noGrp="1"/>
          </p:cNvSpPr>
          <p:nvPr>
            <p:ph type="sldNum" sz="quarter" idx="12"/>
          </p:nvPr>
        </p:nvSpPr>
        <p:spPr/>
        <p:txBody>
          <a:bodyPr/>
          <a:lstStyle/>
          <a:p>
            <a:fld id="{F2AD5B78-1ABF-4C34-9F6F-D26F1585A10F}" type="slidenum">
              <a:rPr lang="en-IN" smtClean="0"/>
              <a:t>7</a:t>
            </a:fld>
            <a:endParaRPr lang="en-IN"/>
          </a:p>
        </p:txBody>
      </p:sp>
    </p:spTree>
    <p:extLst>
      <p:ext uri="{BB962C8B-B14F-4D97-AF65-F5344CB8AC3E}">
        <p14:creationId xmlns:p14="http://schemas.microsoft.com/office/powerpoint/2010/main" val="3225817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D72CAC-A0F1-745D-6D22-32D651F816DF}"/>
              </a:ext>
            </a:extLst>
          </p:cNvPr>
          <p:cNvSpPr>
            <a:spLocks noGrp="1"/>
          </p:cNvSpPr>
          <p:nvPr>
            <p:ph type="title"/>
          </p:nvPr>
        </p:nvSpPr>
        <p:spPr>
          <a:xfrm>
            <a:off x="838200" y="365125"/>
            <a:ext cx="10515600" cy="1033907"/>
          </a:xfrm>
          <a:solidFill>
            <a:srgbClr val="0070C0"/>
          </a:solidFill>
        </p:spPr>
        <p:txBody>
          <a:bodyPr/>
          <a:lstStyle/>
          <a:p>
            <a:r>
              <a:rPr lang="en-US" b="1" dirty="0">
                <a:solidFill>
                  <a:schemeClr val="bg1"/>
                </a:solidFill>
                <a:latin typeface="Bookman Old Style" panose="02050604050505020204" pitchFamily="18" charset="0"/>
              </a:rPr>
              <a:t>Input Sheet</a:t>
            </a:r>
            <a:endParaRPr lang="en-IN" b="1" dirty="0">
              <a:solidFill>
                <a:schemeClr val="bg1"/>
              </a:solidFill>
              <a:latin typeface="Bookman Old Style" panose="02050604050505020204" pitchFamily="18" charset="0"/>
            </a:endParaRPr>
          </a:p>
        </p:txBody>
      </p:sp>
      <p:sp>
        <p:nvSpPr>
          <p:cNvPr id="6" name="Content Placeholder 5">
            <a:extLst>
              <a:ext uri="{FF2B5EF4-FFF2-40B4-BE49-F238E27FC236}">
                <a16:creationId xmlns:a16="http://schemas.microsoft.com/office/drawing/2014/main" id="{86CAD5A5-17CF-D316-F019-C314E284BB58}"/>
              </a:ext>
            </a:extLst>
          </p:cNvPr>
          <p:cNvSpPr>
            <a:spLocks noGrp="1"/>
          </p:cNvSpPr>
          <p:nvPr>
            <p:ph idx="1"/>
          </p:nvPr>
        </p:nvSpPr>
        <p:spPr>
          <a:xfrm>
            <a:off x="838200" y="1499616"/>
            <a:ext cx="10515600" cy="4677347"/>
          </a:xfrm>
          <a:solidFill>
            <a:schemeClr val="tx2">
              <a:lumMod val="20000"/>
              <a:lumOff val="80000"/>
            </a:schemeClr>
          </a:solidFill>
        </p:spPr>
        <p:txBody>
          <a:bodyPr>
            <a:normAutofit/>
          </a:bodyPr>
          <a:lstStyle/>
          <a:p>
            <a:pPr marL="0" indent="0">
              <a:buNone/>
            </a:pPr>
            <a:r>
              <a:rPr lang="en-US" sz="2000" dirty="0">
                <a:solidFill>
                  <a:schemeClr val="accent5">
                    <a:lumMod val="50000"/>
                  </a:schemeClr>
                </a:solidFill>
                <a:latin typeface="Bookman Old Style" panose="02050604050505020204" pitchFamily="18" charset="0"/>
              </a:rPr>
              <a:t>In Table C,  the user shall define standard consumption of each raw-material in units for manufacturing/producing a finished product (Bill of Material).</a:t>
            </a: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IN" sz="2000" b="0" u="none" baseline="0" dirty="0">
              <a:solidFill>
                <a:schemeClr val="accent5">
                  <a:lumMod val="50000"/>
                </a:schemeClr>
              </a:solidFill>
              <a:latin typeface="Bookman Old Style" panose="02050604050505020204" pitchFamily="18" charset="0"/>
            </a:endParaRPr>
          </a:p>
        </p:txBody>
      </p:sp>
      <p:pic>
        <p:nvPicPr>
          <p:cNvPr id="8" name="Picture 7">
            <a:extLst>
              <a:ext uri="{FF2B5EF4-FFF2-40B4-BE49-F238E27FC236}">
                <a16:creationId xmlns:a16="http://schemas.microsoft.com/office/drawing/2014/main" id="{AEFF15A3-604C-F05D-AD01-CBE3284CFB4B}"/>
              </a:ext>
            </a:extLst>
          </p:cNvPr>
          <p:cNvPicPr>
            <a:picLocks noChangeAspect="1"/>
          </p:cNvPicPr>
          <p:nvPr/>
        </p:nvPicPr>
        <p:blipFill>
          <a:blip r:embed="rId2"/>
          <a:stretch>
            <a:fillRect/>
          </a:stretch>
        </p:blipFill>
        <p:spPr>
          <a:xfrm>
            <a:off x="941832" y="2157134"/>
            <a:ext cx="10241280" cy="2643466"/>
          </a:xfrm>
          <a:prstGeom prst="rect">
            <a:avLst/>
          </a:prstGeom>
        </p:spPr>
      </p:pic>
      <p:sp>
        <p:nvSpPr>
          <p:cNvPr id="2" name="Slide Number Placeholder 1">
            <a:extLst>
              <a:ext uri="{FF2B5EF4-FFF2-40B4-BE49-F238E27FC236}">
                <a16:creationId xmlns:a16="http://schemas.microsoft.com/office/drawing/2014/main" id="{0D4712D1-A6F2-1A0A-F647-17545A8A6D66}"/>
              </a:ext>
            </a:extLst>
          </p:cNvPr>
          <p:cNvSpPr>
            <a:spLocks noGrp="1"/>
          </p:cNvSpPr>
          <p:nvPr>
            <p:ph type="sldNum" sz="quarter" idx="12"/>
          </p:nvPr>
        </p:nvSpPr>
        <p:spPr/>
        <p:txBody>
          <a:bodyPr/>
          <a:lstStyle/>
          <a:p>
            <a:fld id="{F2AD5B78-1ABF-4C34-9F6F-D26F1585A10F}" type="slidenum">
              <a:rPr lang="en-IN" smtClean="0"/>
              <a:t>8</a:t>
            </a:fld>
            <a:endParaRPr lang="en-IN"/>
          </a:p>
        </p:txBody>
      </p:sp>
    </p:spTree>
    <p:extLst>
      <p:ext uri="{BB962C8B-B14F-4D97-AF65-F5344CB8AC3E}">
        <p14:creationId xmlns:p14="http://schemas.microsoft.com/office/powerpoint/2010/main" val="2959676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D72CAC-A0F1-745D-6D22-32D651F816DF}"/>
              </a:ext>
            </a:extLst>
          </p:cNvPr>
          <p:cNvSpPr>
            <a:spLocks noGrp="1"/>
          </p:cNvSpPr>
          <p:nvPr>
            <p:ph type="title"/>
          </p:nvPr>
        </p:nvSpPr>
        <p:spPr>
          <a:xfrm>
            <a:off x="838200" y="365125"/>
            <a:ext cx="10515600" cy="1033907"/>
          </a:xfrm>
          <a:solidFill>
            <a:srgbClr val="0070C0"/>
          </a:solidFill>
        </p:spPr>
        <p:txBody>
          <a:bodyPr/>
          <a:lstStyle/>
          <a:p>
            <a:r>
              <a:rPr lang="en-US" b="1" dirty="0">
                <a:solidFill>
                  <a:schemeClr val="bg1"/>
                </a:solidFill>
                <a:latin typeface="Bookman Old Style" panose="02050604050505020204" pitchFamily="18" charset="0"/>
              </a:rPr>
              <a:t>Input Sheet</a:t>
            </a:r>
            <a:endParaRPr lang="en-IN" b="1" dirty="0">
              <a:solidFill>
                <a:schemeClr val="bg1"/>
              </a:solidFill>
              <a:latin typeface="Bookman Old Style" panose="02050604050505020204" pitchFamily="18" charset="0"/>
            </a:endParaRPr>
          </a:p>
        </p:txBody>
      </p:sp>
      <p:sp>
        <p:nvSpPr>
          <p:cNvPr id="6" name="Content Placeholder 5">
            <a:extLst>
              <a:ext uri="{FF2B5EF4-FFF2-40B4-BE49-F238E27FC236}">
                <a16:creationId xmlns:a16="http://schemas.microsoft.com/office/drawing/2014/main" id="{86CAD5A5-17CF-D316-F019-C314E284BB58}"/>
              </a:ext>
            </a:extLst>
          </p:cNvPr>
          <p:cNvSpPr>
            <a:spLocks noGrp="1"/>
          </p:cNvSpPr>
          <p:nvPr>
            <p:ph idx="1"/>
          </p:nvPr>
        </p:nvSpPr>
        <p:spPr>
          <a:xfrm>
            <a:off x="838200" y="1499616"/>
            <a:ext cx="10515600" cy="4677347"/>
          </a:xfrm>
          <a:solidFill>
            <a:schemeClr val="accent1">
              <a:lumMod val="20000"/>
              <a:lumOff val="80000"/>
            </a:schemeClr>
          </a:solidFill>
        </p:spPr>
        <p:txBody>
          <a:bodyPr>
            <a:normAutofit/>
          </a:bodyPr>
          <a:lstStyle/>
          <a:p>
            <a:pPr marL="0" indent="0">
              <a:buNone/>
            </a:pPr>
            <a:r>
              <a:rPr lang="en-US" sz="2000" dirty="0">
                <a:solidFill>
                  <a:schemeClr val="accent5">
                    <a:lumMod val="50000"/>
                  </a:schemeClr>
                </a:solidFill>
                <a:latin typeface="Bookman Old Style" panose="02050604050505020204" pitchFamily="18" charset="0"/>
              </a:rPr>
              <a:t>In Table D,  the user shall define the number of days each raw material is in production process for every finished product.</a:t>
            </a: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r>
              <a:rPr lang="en-US" sz="2000" dirty="0">
                <a:solidFill>
                  <a:schemeClr val="accent5">
                    <a:lumMod val="50000"/>
                  </a:schemeClr>
                </a:solidFill>
                <a:latin typeface="Bookman Old Style" panose="02050604050505020204" pitchFamily="18" charset="0"/>
              </a:rPr>
              <a:t>Interpreting data from the above table, RM_1 is issued for production/consumed 2 days before Product_1 is produced, 3 days before Product_2 is produced and so on. The tool will fetch data from this table and table-C to accurately compute the actual day-wise material consumption for any given production schedule.</a:t>
            </a: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US" sz="2000" b="0" u="none" baseline="0" dirty="0">
              <a:solidFill>
                <a:schemeClr val="accent5">
                  <a:lumMod val="50000"/>
                </a:schemeClr>
              </a:solidFill>
              <a:latin typeface="Bookman Old Style" panose="02050604050505020204" pitchFamily="18" charset="0"/>
            </a:endParaRPr>
          </a:p>
          <a:p>
            <a:pPr marL="0" indent="0">
              <a:buNone/>
            </a:pPr>
            <a:endParaRPr lang="en-IN" sz="2000" b="0" u="none" baseline="0" dirty="0">
              <a:solidFill>
                <a:schemeClr val="accent5">
                  <a:lumMod val="50000"/>
                </a:schemeClr>
              </a:solidFill>
              <a:latin typeface="Bookman Old Style" panose="02050604050505020204" pitchFamily="18" charset="0"/>
            </a:endParaRPr>
          </a:p>
        </p:txBody>
      </p:sp>
      <p:pic>
        <p:nvPicPr>
          <p:cNvPr id="8" name="Picture 7">
            <a:extLst>
              <a:ext uri="{FF2B5EF4-FFF2-40B4-BE49-F238E27FC236}">
                <a16:creationId xmlns:a16="http://schemas.microsoft.com/office/drawing/2014/main" id="{8143D724-2EEB-0877-0F94-571BB4311ABC}"/>
              </a:ext>
            </a:extLst>
          </p:cNvPr>
          <p:cNvPicPr>
            <a:picLocks noChangeAspect="1"/>
          </p:cNvPicPr>
          <p:nvPr/>
        </p:nvPicPr>
        <p:blipFill>
          <a:blip r:embed="rId2"/>
          <a:stretch>
            <a:fillRect/>
          </a:stretch>
        </p:blipFill>
        <p:spPr>
          <a:xfrm>
            <a:off x="950976" y="2257719"/>
            <a:ext cx="10287000" cy="1646770"/>
          </a:xfrm>
          <a:prstGeom prst="rect">
            <a:avLst/>
          </a:prstGeom>
        </p:spPr>
      </p:pic>
      <p:sp>
        <p:nvSpPr>
          <p:cNvPr id="2" name="Slide Number Placeholder 1">
            <a:extLst>
              <a:ext uri="{FF2B5EF4-FFF2-40B4-BE49-F238E27FC236}">
                <a16:creationId xmlns:a16="http://schemas.microsoft.com/office/drawing/2014/main" id="{92B30395-7873-F313-4FF8-49FA4417105E}"/>
              </a:ext>
            </a:extLst>
          </p:cNvPr>
          <p:cNvSpPr>
            <a:spLocks noGrp="1"/>
          </p:cNvSpPr>
          <p:nvPr>
            <p:ph type="sldNum" sz="quarter" idx="12"/>
          </p:nvPr>
        </p:nvSpPr>
        <p:spPr/>
        <p:txBody>
          <a:bodyPr/>
          <a:lstStyle/>
          <a:p>
            <a:fld id="{F2AD5B78-1ABF-4C34-9F6F-D26F1585A10F}" type="slidenum">
              <a:rPr lang="en-IN" smtClean="0"/>
              <a:t>9</a:t>
            </a:fld>
            <a:endParaRPr lang="en-IN"/>
          </a:p>
        </p:txBody>
      </p:sp>
    </p:spTree>
    <p:extLst>
      <p:ext uri="{BB962C8B-B14F-4D97-AF65-F5344CB8AC3E}">
        <p14:creationId xmlns:p14="http://schemas.microsoft.com/office/powerpoint/2010/main" val="869477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336</TotalTime>
  <Words>1530</Words>
  <Application>Microsoft Office PowerPoint</Application>
  <PresentationFormat>Widescreen</PresentationFormat>
  <Paragraphs>353</Paragraphs>
  <Slides>19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Bookman Old Style</vt:lpstr>
      <vt:lpstr>Calibri</vt:lpstr>
      <vt:lpstr>Calibri Light</vt:lpstr>
      <vt:lpstr>Office Theme</vt:lpstr>
      <vt:lpstr>USER GUIDE   JUST-IN-TIME MATERIAL MANAGEMENT TOOL </vt:lpstr>
      <vt:lpstr>About the tool </vt:lpstr>
      <vt:lpstr>Layout of the Tool</vt:lpstr>
      <vt:lpstr>Input Sheet</vt:lpstr>
      <vt:lpstr>Input Sheet</vt:lpstr>
      <vt:lpstr>Input Sheet</vt:lpstr>
      <vt:lpstr>Input Sheet</vt:lpstr>
      <vt:lpstr>Input Sheet</vt:lpstr>
      <vt:lpstr>Input Sheet</vt:lpstr>
      <vt:lpstr>Report_Material Planning</vt:lpstr>
      <vt:lpstr>Report_Material Planning</vt:lpstr>
      <vt:lpstr>Report_Material Planning</vt:lpstr>
      <vt:lpstr>Report_Material Planning</vt:lpstr>
      <vt:lpstr>Report_Material Planning</vt:lpstr>
      <vt:lpstr>Report_Material Planning</vt:lpstr>
      <vt:lpstr>Report_Material Planning</vt:lpstr>
      <vt:lpstr>Report_Analytics</vt:lpstr>
      <vt:lpstr>Report_PO Planning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DAILY MATERIAL REQUIREMENT PLANNING TOOL</dc:title>
  <dc:creator>Venkatesh Mahadevan</dc:creator>
  <cp:lastModifiedBy>Venkatesh Mahadevan</cp:lastModifiedBy>
  <cp:revision>165</cp:revision>
  <dcterms:created xsi:type="dcterms:W3CDTF">2023-07-21T06:10:46Z</dcterms:created>
  <dcterms:modified xsi:type="dcterms:W3CDTF">2024-02-06T08:48:21Z</dcterms:modified>
</cp:coreProperties>
</file>